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81" r:id="rId15"/>
    <p:sldId id="274" r:id="rId16"/>
    <p:sldId id="282" r:id="rId17"/>
    <p:sldId id="273" r:id="rId18"/>
    <p:sldId id="283" r:id="rId19"/>
    <p:sldId id="275" r:id="rId20"/>
    <p:sldId id="276" r:id="rId21"/>
    <p:sldId id="280" r:id="rId22"/>
    <p:sldId id="278" r:id="rId23"/>
    <p:sldId id="279" r:id="rId24"/>
    <p:sldId id="277" r:id="rId25"/>
    <p:sldId id="284" r:id="rId26"/>
    <p:sldId id="285" r:id="rId27"/>
    <p:sldId id="286" r:id="rId28"/>
    <p:sldId id="287" r:id="rId29"/>
    <p:sldId id="270" r:id="rId30"/>
    <p:sldId id="271" r:id="rId31"/>
    <p:sldId id="272" r:id="rId32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4434"/>
    <a:srgbClr val="8E644A"/>
    <a:srgbClr val="BA8B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562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0013" y="484479"/>
            <a:ext cx="6911974" cy="2954655"/>
          </a:xfrm>
        </p:spPr>
        <p:txBody>
          <a:bodyPr anchor="b">
            <a:normAutofit/>
          </a:bodyPr>
          <a:lstStyle>
            <a:lvl1pPr algn="ctr">
              <a:defRPr sz="5600" spc="-1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40013" y="3799133"/>
            <a:ext cx="6911974" cy="1969841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395C5C9-164C-46B3-A87E-7660D39D3106}" type="datetime2">
              <a:rPr lang="en-US" smtClean="0"/>
              <a:t>Tuesday, December 12,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857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00" y="2636838"/>
            <a:ext cx="10728325" cy="31321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5B75179A-1E2B-41AB-B400-4F1B4022FAEE}" type="datetime2">
              <a:rPr lang="en-US" smtClean="0"/>
              <a:t>Tuesday, December 12,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763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40486" y="720000"/>
            <a:ext cx="1477328" cy="5048975"/>
          </a:xfrm>
        </p:spPr>
        <p:txBody>
          <a:bodyPr vert="eaVert">
            <a:norm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838" y="720000"/>
            <a:ext cx="8929614" cy="5048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05681D0F-6595-4F14-8EF3-954CD87C797B}" type="datetime2">
              <a:rPr lang="en-US" smtClean="0"/>
              <a:t>Tuesday, December 12,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080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2541600"/>
            <a:ext cx="10728325" cy="3227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4DDCFF8A-AAF8-4A12-8A91-9CA0EAF6CBB9}" type="datetime2">
              <a:rPr lang="en-US" smtClean="0"/>
              <a:t>Tuesday, December 12,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732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6" cy="2879724"/>
          </a:xfrm>
        </p:spPr>
        <p:txBody>
          <a:bodyPr anchor="b">
            <a:normAutofit/>
          </a:bodyPr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910" y="3858924"/>
            <a:ext cx="10728326" cy="1919076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ABCC25C3-021A-4B0B-8F70-0C181FE1CF45}" type="datetime2">
              <a:rPr lang="en-US" smtClean="0"/>
              <a:t>Tuesday, December 12,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860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8400" y="2541600"/>
            <a:ext cx="5003801" cy="3234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0C23D88D-8CEC-4ED9-A53B-5596187D9A16}" type="datetime2">
              <a:rPr lang="en-US" smtClean="0"/>
              <a:t>Tuesday, December 12,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016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5" cy="673005"/>
          </a:xfr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1840698"/>
            <a:ext cx="5015638" cy="565796"/>
          </a:xfrm>
        </p:spPr>
        <p:txBody>
          <a:bodyPr wrap="square" anchor="b">
            <a:normAutofit/>
          </a:bodyPr>
          <a:lstStyle>
            <a:lvl1pPr marL="0" indent="0">
              <a:lnSpc>
                <a:spcPct val="120000"/>
              </a:lnSpc>
              <a:buNone/>
              <a:defRPr sz="16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0000" y="2541600"/>
            <a:ext cx="5003801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400" y="1840698"/>
            <a:ext cx="5015638" cy="565796"/>
          </a:xfrm>
        </p:spPr>
        <p:txBody>
          <a:bodyPr anchor="b">
            <a:normAutofit/>
          </a:bodyPr>
          <a:lstStyle>
            <a:lvl1pPr marL="0" indent="0">
              <a:lnSpc>
                <a:spcPct val="120000"/>
              </a:lnSpc>
              <a:buNone/>
              <a:defRPr sz="16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4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D2CCD382-DFDA-4722-A27A-59C21AD112F2}" type="datetime2">
              <a:rPr lang="en-US" smtClean="0"/>
              <a:t>Tuesday, December 12, 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569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2F2A30D-1C09-413F-AAB1-38F366000715}" type="datetime2">
              <a:rPr lang="en-US" smtClean="0"/>
              <a:t>Tuesday, December 12,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067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6DB82B9C-D65E-4F64-95C3-B10F3B00F0D9}" type="datetime2">
              <a:rPr lang="en-US" smtClean="0"/>
              <a:t>Tuesday, December 12,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796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3107463" cy="1477328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8188" y="584662"/>
            <a:ext cx="6911974" cy="518431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800"/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 sz="2000"/>
            </a:lvl3pPr>
            <a:lvl4pPr marL="1714500" indent="-342900">
              <a:buFont typeface="Arial" panose="020B0604020202020204" pitchFamily="34" charset="0"/>
              <a:buChar char="•"/>
              <a:defRPr sz="2000"/>
            </a:lvl4pPr>
            <a:lvl5pPr marL="2171700" indent="-342900">
              <a:buFont typeface="Arial" panose="020B0604020202020204" pitchFamily="34" charset="0"/>
              <a:buChar char="•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541600"/>
            <a:ext cx="3107463" cy="32318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B7F5FDCC-6AAC-4A08-B9E0-3793AB5E64C3}" type="datetime2">
              <a:rPr lang="en-US" smtClean="0"/>
              <a:t>Tuesday, December 12,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899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3095626" cy="14760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8188" y="728664"/>
            <a:ext cx="6923812" cy="504031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541600"/>
            <a:ext cx="3095625" cy="3232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349FE94D-439C-40F1-900E-BC07940E3988}" type="datetime2">
              <a:rPr lang="en-US" smtClean="0"/>
              <a:t>Tuesday, December 12,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435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646535-AEF6-4883-A4F9-EEC1F8B43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2" cy="147732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2541600"/>
            <a:ext cx="10728325" cy="32273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l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8DEA2CF1-0EB2-4673-802D-3371233E4A77}" type="datetime2">
              <a:rPr lang="en-US" smtClean="0"/>
              <a:t>Tuesday, December 12,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ct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4407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jp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jpe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jp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jp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jpe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jp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jpe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jp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jpe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jpe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jp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jp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.png"/><Relationship Id="rId9" Type="http://schemas.openxmlformats.org/officeDocument/2006/relationships/image" Target="../media/image2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E760B8C-89FC-4C84-BDDB-42EAB2395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0938335D-C0E5-436A-8815-53850DAEC6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6D9977B-0E49-40A1-B999-9C80377FC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100407" cy="6858000"/>
          </a:xfrm>
          <a:custGeom>
            <a:avLst/>
            <a:gdLst>
              <a:gd name="connsiteX0" fmla="*/ 1478232 w 7100407"/>
              <a:gd name="connsiteY0" fmla="*/ 0 h 6858000"/>
              <a:gd name="connsiteX1" fmla="*/ 5123701 w 7100407"/>
              <a:gd name="connsiteY1" fmla="*/ 0 h 6858000"/>
              <a:gd name="connsiteX2" fmla="*/ 5336836 w 7100407"/>
              <a:gd name="connsiteY2" fmla="*/ 117758 h 6858000"/>
              <a:gd name="connsiteX3" fmla="*/ 5569892 w 7100407"/>
              <a:gd name="connsiteY3" fmla="*/ 265913 h 6858000"/>
              <a:gd name="connsiteX4" fmla="*/ 6748214 w 7100407"/>
              <a:gd name="connsiteY4" fmla="*/ 1870260 h 6858000"/>
              <a:gd name="connsiteX5" fmla="*/ 7044312 w 7100407"/>
              <a:gd name="connsiteY5" fmla="*/ 3583629 h 6858000"/>
              <a:gd name="connsiteX6" fmla="*/ 5784507 w 7100407"/>
              <a:gd name="connsiteY6" fmla="*/ 6102159 h 6858000"/>
              <a:gd name="connsiteX7" fmla="*/ 4543102 w 7100407"/>
              <a:gd name="connsiteY7" fmla="*/ 6794309 h 6858000"/>
              <a:gd name="connsiteX8" fmla="*/ 4294648 w 7100407"/>
              <a:gd name="connsiteY8" fmla="*/ 6858000 h 6858000"/>
              <a:gd name="connsiteX9" fmla="*/ 2401901 w 7100407"/>
              <a:gd name="connsiteY9" fmla="*/ 6858000 h 6858000"/>
              <a:gd name="connsiteX10" fmla="*/ 2199908 w 7100407"/>
              <a:gd name="connsiteY10" fmla="*/ 6808527 h 6858000"/>
              <a:gd name="connsiteX11" fmla="*/ 1561496 w 7100407"/>
              <a:gd name="connsiteY11" fmla="*/ 6516913 h 6858000"/>
              <a:gd name="connsiteX12" fmla="*/ 508318 w 7100407"/>
              <a:gd name="connsiteY12" fmla="*/ 5721038 h 6858000"/>
              <a:gd name="connsiteX13" fmla="*/ 43792 w 7100407"/>
              <a:gd name="connsiteY13" fmla="*/ 5068808 h 6858000"/>
              <a:gd name="connsiteX14" fmla="*/ 0 w 7100407"/>
              <a:gd name="connsiteY14" fmla="*/ 4992019 h 6858000"/>
              <a:gd name="connsiteX15" fmla="*/ 0 w 7100407"/>
              <a:gd name="connsiteY15" fmla="*/ 1586010 h 6858000"/>
              <a:gd name="connsiteX16" fmla="*/ 3658 w 7100407"/>
              <a:gd name="connsiteY16" fmla="*/ 1575960 h 6858000"/>
              <a:gd name="connsiteX17" fmla="*/ 763224 w 7100407"/>
              <a:gd name="connsiteY17" fmla="*/ 435512 h 6858000"/>
              <a:gd name="connsiteX18" fmla="*/ 1376867 w 7100407"/>
              <a:gd name="connsiteY18" fmla="*/ 535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100407" h="6858000">
                <a:moveTo>
                  <a:pt x="1478232" y="0"/>
                </a:moveTo>
                <a:lnTo>
                  <a:pt x="5123701" y="0"/>
                </a:lnTo>
                <a:lnTo>
                  <a:pt x="5336836" y="117758"/>
                </a:lnTo>
                <a:cubicBezTo>
                  <a:pt x="5419064" y="166493"/>
                  <a:pt x="5496999" y="216088"/>
                  <a:pt x="5569892" y="265913"/>
                </a:cubicBezTo>
                <a:cubicBezTo>
                  <a:pt x="5738965" y="373824"/>
                  <a:pt x="6502212" y="1317394"/>
                  <a:pt x="6748214" y="1870260"/>
                </a:cubicBezTo>
                <a:cubicBezTo>
                  <a:pt x="6993681" y="2422592"/>
                  <a:pt x="7205013" y="2877517"/>
                  <a:pt x="7044312" y="3583629"/>
                </a:cubicBezTo>
                <a:cubicBezTo>
                  <a:pt x="6883604" y="4288680"/>
                  <a:pt x="6353534" y="5625104"/>
                  <a:pt x="5784507" y="6102159"/>
                </a:cubicBezTo>
                <a:cubicBezTo>
                  <a:pt x="5429525" y="6399659"/>
                  <a:pt x="5014472" y="6649034"/>
                  <a:pt x="4543102" y="6794309"/>
                </a:cubicBezTo>
                <a:lnTo>
                  <a:pt x="4294648" y="6858000"/>
                </a:lnTo>
                <a:lnTo>
                  <a:pt x="2401901" y="6858000"/>
                </a:lnTo>
                <a:lnTo>
                  <a:pt x="2199908" y="6808527"/>
                </a:lnTo>
                <a:cubicBezTo>
                  <a:pt x="1966062" y="6739921"/>
                  <a:pt x="1757315" y="6643529"/>
                  <a:pt x="1561496" y="6516913"/>
                </a:cubicBezTo>
                <a:cubicBezTo>
                  <a:pt x="1210791" y="6251624"/>
                  <a:pt x="784153" y="6061198"/>
                  <a:pt x="508318" y="5721038"/>
                </a:cubicBezTo>
                <a:cubicBezTo>
                  <a:pt x="370401" y="5550958"/>
                  <a:pt x="199309" y="5325558"/>
                  <a:pt x="43792" y="5068808"/>
                </a:cubicBezTo>
                <a:lnTo>
                  <a:pt x="0" y="4992019"/>
                </a:lnTo>
                <a:lnTo>
                  <a:pt x="0" y="1586010"/>
                </a:lnTo>
                <a:lnTo>
                  <a:pt x="3658" y="1575960"/>
                </a:lnTo>
                <a:cubicBezTo>
                  <a:pt x="175346" y="1155399"/>
                  <a:pt x="427427" y="771309"/>
                  <a:pt x="763224" y="435512"/>
                </a:cubicBezTo>
                <a:cubicBezTo>
                  <a:pt x="809294" y="389442"/>
                  <a:pt x="1049752" y="231096"/>
                  <a:pt x="1376867" y="5354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  <a:alpha val="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8A1B2-A98B-4D7D-A3A9-CA301F8AF9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0" y="1449388"/>
            <a:ext cx="5015638" cy="2075012"/>
          </a:xfrm>
        </p:spPr>
        <p:txBody>
          <a:bodyPr>
            <a:normAutofit fontScale="90000"/>
          </a:bodyPr>
          <a:lstStyle/>
          <a:p>
            <a:r>
              <a:rPr lang="bg-BG" sz="3600" dirty="0"/>
              <a:t>Портфолио</a:t>
            </a:r>
            <a:br>
              <a:rPr lang="bg-BG" sz="2800" dirty="0"/>
            </a:br>
            <a:r>
              <a:rPr lang="bg-BG" sz="2800" dirty="0"/>
              <a:t>на</a:t>
            </a:r>
            <a:br>
              <a:rPr lang="bg-BG" sz="2800" dirty="0"/>
            </a:br>
            <a:r>
              <a:rPr lang="bg-BG" sz="2200" dirty="0"/>
              <a:t>Красимира Георгиева Георгиева</a:t>
            </a:r>
            <a:br>
              <a:rPr lang="bg-BG" sz="2200" dirty="0"/>
            </a:br>
            <a:r>
              <a:rPr lang="bg-BG" sz="2200" dirty="0"/>
              <a:t>Учител в ДГ „Пролетна дъга“, с.Маринка</a:t>
            </a:r>
            <a:br>
              <a:rPr lang="bg-BG" dirty="0"/>
            </a:br>
            <a:endParaRPr lang="bg-BG" dirty="0"/>
          </a:p>
        </p:txBody>
      </p:sp>
      <p:grpSp>
        <p:nvGrpSpPr>
          <p:cNvPr id="8" name="Graphic 1">
            <a:extLst>
              <a:ext uri="{FF2B5EF4-FFF2-40B4-BE49-F238E27FC236}">
                <a16:creationId xmlns:a16="http://schemas.microsoft.com/office/drawing/2014/main" id="{A540B964-8D6B-45DB-867F-23FB771073C3}"/>
              </a:ext>
            </a:extLst>
          </p:cNvPr>
          <p:cNvGrpSpPr/>
          <p:nvPr/>
        </p:nvGrpSpPr>
        <p:grpSpPr>
          <a:xfrm>
            <a:off x="1637146" y="4048125"/>
            <a:ext cx="3324395" cy="1895286"/>
            <a:chOff x="3135086" y="1872243"/>
            <a:chExt cx="5708197" cy="3254328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DE3E347-2560-41E1-BD8C-A7E4DA8E1497}"/>
                </a:ext>
              </a:extLst>
            </p:cNvPr>
            <p:cNvSpPr/>
            <p:nvPr/>
          </p:nvSpPr>
          <p:spPr>
            <a:xfrm>
              <a:off x="3692783" y="1874430"/>
              <a:ext cx="4605924" cy="3079364"/>
            </a:xfrm>
            <a:custGeom>
              <a:avLst/>
              <a:gdLst>
                <a:gd name="connsiteX0" fmla="*/ 4605925 w 4605924"/>
                <a:gd name="connsiteY0" fmla="*/ 145045 h 3079364"/>
                <a:gd name="connsiteX1" fmla="*/ 4605925 w 4605924"/>
                <a:gd name="connsiteY1" fmla="*/ 3035667 h 3079364"/>
                <a:gd name="connsiteX2" fmla="*/ 4594159 w 4605924"/>
                <a:gd name="connsiteY2" fmla="*/ 3079364 h 3079364"/>
                <a:gd name="connsiteX3" fmla="*/ 11766 w 4605924"/>
                <a:gd name="connsiteY3" fmla="*/ 3079364 h 3079364"/>
                <a:gd name="connsiteX4" fmla="*/ 0 w 4605924"/>
                <a:gd name="connsiteY4" fmla="*/ 3035667 h 3079364"/>
                <a:gd name="connsiteX5" fmla="*/ 0 w 4605924"/>
                <a:gd name="connsiteY5" fmla="*/ 145045 h 3079364"/>
                <a:gd name="connsiteX6" fmla="*/ 145045 w 4605924"/>
                <a:gd name="connsiteY6" fmla="*/ 0 h 3079364"/>
                <a:gd name="connsiteX7" fmla="*/ 4460880 w 4605924"/>
                <a:gd name="connsiteY7" fmla="*/ 0 h 3079364"/>
                <a:gd name="connsiteX8" fmla="*/ 4605925 w 4605924"/>
                <a:gd name="connsiteY8" fmla="*/ 145045 h 3079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05924" h="3079364">
                  <a:moveTo>
                    <a:pt x="4605925" y="145045"/>
                  </a:moveTo>
                  <a:lnTo>
                    <a:pt x="4605925" y="3035667"/>
                  </a:lnTo>
                  <a:cubicBezTo>
                    <a:pt x="4605925" y="3051589"/>
                    <a:pt x="4601682" y="3066504"/>
                    <a:pt x="4594159" y="3079364"/>
                  </a:cubicBezTo>
                  <a:lnTo>
                    <a:pt x="11766" y="3079364"/>
                  </a:lnTo>
                  <a:cubicBezTo>
                    <a:pt x="4243" y="3066504"/>
                    <a:pt x="0" y="3051589"/>
                    <a:pt x="0" y="3035667"/>
                  </a:cubicBezTo>
                  <a:lnTo>
                    <a:pt x="0" y="145045"/>
                  </a:lnTo>
                  <a:cubicBezTo>
                    <a:pt x="0" y="64912"/>
                    <a:pt x="64912" y="0"/>
                    <a:pt x="145045" y="0"/>
                  </a:cubicBezTo>
                  <a:lnTo>
                    <a:pt x="4460880" y="0"/>
                  </a:lnTo>
                  <a:cubicBezTo>
                    <a:pt x="4541013" y="0"/>
                    <a:pt x="4605925" y="64912"/>
                    <a:pt x="4605925" y="145045"/>
                  </a:cubicBez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EBC10AA-E3A5-4BCE-B2DE-264F602A6F36}"/>
                </a:ext>
              </a:extLst>
            </p:cNvPr>
            <p:cNvSpPr/>
            <p:nvPr/>
          </p:nvSpPr>
          <p:spPr>
            <a:xfrm>
              <a:off x="3137273" y="4953794"/>
              <a:ext cx="5703822" cy="118100"/>
            </a:xfrm>
            <a:custGeom>
              <a:avLst/>
              <a:gdLst>
                <a:gd name="connsiteX0" fmla="*/ 0 w 5703822"/>
                <a:gd name="connsiteY0" fmla="*/ 0 h 118100"/>
                <a:gd name="connsiteX1" fmla="*/ 5703823 w 5703822"/>
                <a:gd name="connsiteY1" fmla="*/ 0 h 118100"/>
                <a:gd name="connsiteX2" fmla="*/ 5703823 w 5703822"/>
                <a:gd name="connsiteY2" fmla="*/ 118101 h 118100"/>
                <a:gd name="connsiteX3" fmla="*/ 0 w 5703822"/>
                <a:gd name="connsiteY3" fmla="*/ 118101 h 11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03822" h="118100">
                  <a:moveTo>
                    <a:pt x="0" y="0"/>
                  </a:moveTo>
                  <a:lnTo>
                    <a:pt x="5703823" y="0"/>
                  </a:lnTo>
                  <a:lnTo>
                    <a:pt x="5703823" y="118101"/>
                  </a:lnTo>
                  <a:lnTo>
                    <a:pt x="0" y="118101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5E93263-EE61-4B02-B526-6B5878F65BE7}"/>
                </a:ext>
              </a:extLst>
            </p:cNvPr>
            <p:cNvSpPr/>
            <p:nvPr/>
          </p:nvSpPr>
          <p:spPr>
            <a:xfrm>
              <a:off x="3137273" y="5071894"/>
              <a:ext cx="5703822" cy="52489"/>
            </a:xfrm>
            <a:custGeom>
              <a:avLst/>
              <a:gdLst>
                <a:gd name="connsiteX0" fmla="*/ 5703823 w 5703822"/>
                <a:gd name="connsiteY0" fmla="*/ 0 h 52489"/>
                <a:gd name="connsiteX1" fmla="*/ 5358269 w 5703822"/>
                <a:gd name="connsiteY1" fmla="*/ 52489 h 52489"/>
                <a:gd name="connsiteX2" fmla="*/ 249324 w 5703822"/>
                <a:gd name="connsiteY2" fmla="*/ 52489 h 52489"/>
                <a:gd name="connsiteX3" fmla="*/ 0 w 5703822"/>
                <a:gd name="connsiteY3" fmla="*/ 0 h 52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03822" h="52489">
                  <a:moveTo>
                    <a:pt x="5703823" y="0"/>
                  </a:moveTo>
                  <a:cubicBezTo>
                    <a:pt x="5703823" y="0"/>
                    <a:pt x="5620715" y="52489"/>
                    <a:pt x="5358269" y="52489"/>
                  </a:cubicBezTo>
                  <a:lnTo>
                    <a:pt x="249324" y="52489"/>
                  </a:lnTo>
                  <a:cubicBezTo>
                    <a:pt x="249324" y="52489"/>
                    <a:pt x="109352" y="5248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C877DA5-C648-4899-B391-23727A976861}"/>
                </a:ext>
              </a:extLst>
            </p:cNvPr>
            <p:cNvSpPr/>
            <p:nvPr/>
          </p:nvSpPr>
          <p:spPr>
            <a:xfrm>
              <a:off x="5595515" y="4958168"/>
              <a:ext cx="796085" cy="56863"/>
            </a:xfrm>
            <a:custGeom>
              <a:avLst/>
              <a:gdLst>
                <a:gd name="connsiteX0" fmla="*/ 796086 w 796085"/>
                <a:gd name="connsiteY0" fmla="*/ 0 h 56863"/>
                <a:gd name="connsiteX1" fmla="*/ 796086 w 796085"/>
                <a:gd name="connsiteY1" fmla="*/ 0 h 56863"/>
                <a:gd name="connsiteX2" fmla="*/ 739222 w 796085"/>
                <a:gd name="connsiteY2" fmla="*/ 56863 h 56863"/>
                <a:gd name="connsiteX3" fmla="*/ 56863 w 796085"/>
                <a:gd name="connsiteY3" fmla="*/ 56863 h 56863"/>
                <a:gd name="connsiteX4" fmla="*/ 0 w 796085"/>
                <a:gd name="connsiteY4" fmla="*/ 0 h 56863"/>
                <a:gd name="connsiteX5" fmla="*/ 0 w 796085"/>
                <a:gd name="connsiteY5" fmla="*/ 0 h 56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6085" h="56863">
                  <a:moveTo>
                    <a:pt x="796086" y="0"/>
                  </a:moveTo>
                  <a:lnTo>
                    <a:pt x="796086" y="0"/>
                  </a:lnTo>
                  <a:cubicBezTo>
                    <a:pt x="796086" y="31406"/>
                    <a:pt x="770628" y="56863"/>
                    <a:pt x="739222" y="56863"/>
                  </a:cubicBezTo>
                  <a:lnTo>
                    <a:pt x="56863" y="56863"/>
                  </a:lnTo>
                  <a:cubicBezTo>
                    <a:pt x="25457" y="56863"/>
                    <a:pt x="0" y="31406"/>
                    <a:pt x="0" y="0"/>
                  </a:cubicBez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8B3283B-B636-4757-A092-974C0B9D11EE}"/>
                </a:ext>
              </a:extLst>
            </p:cNvPr>
            <p:cNvSpPr/>
            <p:nvPr/>
          </p:nvSpPr>
          <p:spPr>
            <a:xfrm>
              <a:off x="3817445" y="2029710"/>
              <a:ext cx="4343478" cy="2707565"/>
            </a:xfrm>
            <a:custGeom>
              <a:avLst/>
              <a:gdLst>
                <a:gd name="connsiteX0" fmla="*/ 0 w 4343478"/>
                <a:gd name="connsiteY0" fmla="*/ 0 h 2707565"/>
                <a:gd name="connsiteX1" fmla="*/ 4343479 w 4343478"/>
                <a:gd name="connsiteY1" fmla="*/ 0 h 2707565"/>
                <a:gd name="connsiteX2" fmla="*/ 4343479 w 4343478"/>
                <a:gd name="connsiteY2" fmla="*/ 2707566 h 2707565"/>
                <a:gd name="connsiteX3" fmla="*/ 0 w 4343478"/>
                <a:gd name="connsiteY3" fmla="*/ 2707566 h 2707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43478" h="2707565">
                  <a:moveTo>
                    <a:pt x="0" y="0"/>
                  </a:moveTo>
                  <a:lnTo>
                    <a:pt x="4343479" y="0"/>
                  </a:lnTo>
                  <a:lnTo>
                    <a:pt x="4343479" y="2707566"/>
                  </a:lnTo>
                  <a:lnTo>
                    <a:pt x="0" y="2707566"/>
                  </a:lnTo>
                  <a:close/>
                </a:path>
              </a:pathLst>
            </a:custGeom>
            <a:noFill/>
            <a:ln w="9525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F9AB124D-44E8-4153-BF1C-FE4FE2C2DE6A}"/>
              </a:ext>
            </a:extLst>
          </p:cNvPr>
          <p:cNvSpPr/>
          <p:nvPr/>
        </p:nvSpPr>
        <p:spPr>
          <a:xfrm>
            <a:off x="2046513" y="4143214"/>
            <a:ext cx="2513751" cy="1552192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71" t="-517" r="-3019" b="-4590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E760B8C-89FC-4C84-BDDB-42EAB2395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0938335D-C0E5-436A-8815-53850DAEC6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6D9977B-0E49-40A1-B999-9C80377FC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100407" cy="6858000"/>
          </a:xfrm>
          <a:custGeom>
            <a:avLst/>
            <a:gdLst>
              <a:gd name="connsiteX0" fmla="*/ 1478232 w 7100407"/>
              <a:gd name="connsiteY0" fmla="*/ 0 h 6858000"/>
              <a:gd name="connsiteX1" fmla="*/ 5123701 w 7100407"/>
              <a:gd name="connsiteY1" fmla="*/ 0 h 6858000"/>
              <a:gd name="connsiteX2" fmla="*/ 5336836 w 7100407"/>
              <a:gd name="connsiteY2" fmla="*/ 117758 h 6858000"/>
              <a:gd name="connsiteX3" fmla="*/ 5569892 w 7100407"/>
              <a:gd name="connsiteY3" fmla="*/ 265913 h 6858000"/>
              <a:gd name="connsiteX4" fmla="*/ 6748214 w 7100407"/>
              <a:gd name="connsiteY4" fmla="*/ 1870260 h 6858000"/>
              <a:gd name="connsiteX5" fmla="*/ 7044312 w 7100407"/>
              <a:gd name="connsiteY5" fmla="*/ 3583629 h 6858000"/>
              <a:gd name="connsiteX6" fmla="*/ 5784507 w 7100407"/>
              <a:gd name="connsiteY6" fmla="*/ 6102159 h 6858000"/>
              <a:gd name="connsiteX7" fmla="*/ 4543102 w 7100407"/>
              <a:gd name="connsiteY7" fmla="*/ 6794309 h 6858000"/>
              <a:gd name="connsiteX8" fmla="*/ 4294648 w 7100407"/>
              <a:gd name="connsiteY8" fmla="*/ 6858000 h 6858000"/>
              <a:gd name="connsiteX9" fmla="*/ 2401901 w 7100407"/>
              <a:gd name="connsiteY9" fmla="*/ 6858000 h 6858000"/>
              <a:gd name="connsiteX10" fmla="*/ 2199908 w 7100407"/>
              <a:gd name="connsiteY10" fmla="*/ 6808527 h 6858000"/>
              <a:gd name="connsiteX11" fmla="*/ 1561496 w 7100407"/>
              <a:gd name="connsiteY11" fmla="*/ 6516913 h 6858000"/>
              <a:gd name="connsiteX12" fmla="*/ 508318 w 7100407"/>
              <a:gd name="connsiteY12" fmla="*/ 5721038 h 6858000"/>
              <a:gd name="connsiteX13" fmla="*/ 43792 w 7100407"/>
              <a:gd name="connsiteY13" fmla="*/ 5068808 h 6858000"/>
              <a:gd name="connsiteX14" fmla="*/ 0 w 7100407"/>
              <a:gd name="connsiteY14" fmla="*/ 4992019 h 6858000"/>
              <a:gd name="connsiteX15" fmla="*/ 0 w 7100407"/>
              <a:gd name="connsiteY15" fmla="*/ 1586010 h 6858000"/>
              <a:gd name="connsiteX16" fmla="*/ 3658 w 7100407"/>
              <a:gd name="connsiteY16" fmla="*/ 1575960 h 6858000"/>
              <a:gd name="connsiteX17" fmla="*/ 763224 w 7100407"/>
              <a:gd name="connsiteY17" fmla="*/ 435512 h 6858000"/>
              <a:gd name="connsiteX18" fmla="*/ 1376867 w 7100407"/>
              <a:gd name="connsiteY18" fmla="*/ 535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100407" h="6858000">
                <a:moveTo>
                  <a:pt x="1478232" y="0"/>
                </a:moveTo>
                <a:lnTo>
                  <a:pt x="5123701" y="0"/>
                </a:lnTo>
                <a:lnTo>
                  <a:pt x="5336836" y="117758"/>
                </a:lnTo>
                <a:cubicBezTo>
                  <a:pt x="5419064" y="166493"/>
                  <a:pt x="5496999" y="216088"/>
                  <a:pt x="5569892" y="265913"/>
                </a:cubicBezTo>
                <a:cubicBezTo>
                  <a:pt x="5738965" y="373824"/>
                  <a:pt x="6502212" y="1317394"/>
                  <a:pt x="6748214" y="1870260"/>
                </a:cubicBezTo>
                <a:cubicBezTo>
                  <a:pt x="6993681" y="2422592"/>
                  <a:pt x="7205013" y="2877517"/>
                  <a:pt x="7044312" y="3583629"/>
                </a:cubicBezTo>
                <a:cubicBezTo>
                  <a:pt x="6883604" y="4288680"/>
                  <a:pt x="6353534" y="5625104"/>
                  <a:pt x="5784507" y="6102159"/>
                </a:cubicBezTo>
                <a:cubicBezTo>
                  <a:pt x="5429525" y="6399659"/>
                  <a:pt x="5014472" y="6649034"/>
                  <a:pt x="4543102" y="6794309"/>
                </a:cubicBezTo>
                <a:lnTo>
                  <a:pt x="4294648" y="6858000"/>
                </a:lnTo>
                <a:lnTo>
                  <a:pt x="2401901" y="6858000"/>
                </a:lnTo>
                <a:lnTo>
                  <a:pt x="2199908" y="6808527"/>
                </a:lnTo>
                <a:cubicBezTo>
                  <a:pt x="1966062" y="6739921"/>
                  <a:pt x="1757315" y="6643529"/>
                  <a:pt x="1561496" y="6516913"/>
                </a:cubicBezTo>
                <a:cubicBezTo>
                  <a:pt x="1210791" y="6251624"/>
                  <a:pt x="784153" y="6061198"/>
                  <a:pt x="508318" y="5721038"/>
                </a:cubicBezTo>
                <a:cubicBezTo>
                  <a:pt x="370401" y="5550958"/>
                  <a:pt x="199309" y="5325558"/>
                  <a:pt x="43792" y="5068808"/>
                </a:cubicBezTo>
                <a:lnTo>
                  <a:pt x="0" y="4992019"/>
                </a:lnTo>
                <a:lnTo>
                  <a:pt x="0" y="1586010"/>
                </a:lnTo>
                <a:lnTo>
                  <a:pt x="3658" y="1575960"/>
                </a:lnTo>
                <a:cubicBezTo>
                  <a:pt x="175346" y="1155399"/>
                  <a:pt x="427427" y="771309"/>
                  <a:pt x="763224" y="435512"/>
                </a:cubicBezTo>
                <a:cubicBezTo>
                  <a:pt x="809294" y="389442"/>
                  <a:pt x="1049752" y="231096"/>
                  <a:pt x="1376867" y="5354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  <a:alpha val="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8A1B2-A98B-4D7D-A3A9-CA301F8AF9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563" y="5887616"/>
            <a:ext cx="5458408" cy="802433"/>
          </a:xfrm>
        </p:spPr>
        <p:txBody>
          <a:bodyPr>
            <a:noAutofit/>
          </a:bodyPr>
          <a:lstStyle/>
          <a:p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bg-BG" sz="2800" i="1" dirty="0">
                <a:solidFill>
                  <a:srgbClr val="FF0000"/>
                </a:solidFill>
              </a:rPr>
            </a:br>
            <a:br>
              <a:rPr lang="bg-BG" sz="2800" i="1" dirty="0">
                <a:solidFill>
                  <a:srgbClr val="FF0000"/>
                </a:solidFill>
              </a:rPr>
            </a:br>
            <a:br>
              <a:rPr lang="bg-BG" sz="2800" i="1" dirty="0">
                <a:solidFill>
                  <a:srgbClr val="FF0000"/>
                </a:solidFill>
              </a:rPr>
            </a:br>
            <a:endParaRPr lang="bg-BG" sz="3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72EDB8-C461-4380-9693-83BFBCE27332}"/>
              </a:ext>
            </a:extLst>
          </p:cNvPr>
          <p:cNvSpPr txBox="1"/>
          <p:nvPr/>
        </p:nvSpPr>
        <p:spPr>
          <a:xfrm>
            <a:off x="989046" y="587829"/>
            <a:ext cx="4646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i="1" dirty="0">
                <a:latin typeface="Calibri" panose="020F0502020204030204" pitchFamily="34" charset="0"/>
                <a:cs typeface="Calibri" panose="020F0502020204030204" pitchFamily="34" charset="0"/>
              </a:rPr>
              <a:t>ЛИЧНИ УМЕНИЯ И КОМПЕТЕНЦИИ</a:t>
            </a:r>
          </a:p>
        </p:txBody>
      </p:sp>
      <p:sp>
        <p:nvSpPr>
          <p:cNvPr id="7" name="Текстово поле 11">
            <a:extLst>
              <a:ext uri="{FF2B5EF4-FFF2-40B4-BE49-F238E27FC236}">
                <a16:creationId xmlns:a16="http://schemas.microsoft.com/office/drawing/2014/main" id="{D620719E-F6BC-40C0-ACFB-2A628BBC3A28}"/>
              </a:ext>
            </a:extLst>
          </p:cNvPr>
          <p:cNvSpPr txBox="1"/>
          <p:nvPr/>
        </p:nvSpPr>
        <p:spPr>
          <a:xfrm>
            <a:off x="6428792" y="1490008"/>
            <a:ext cx="47772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4DC0A8-12A6-41BF-AAB3-0C09FB25A976}"/>
              </a:ext>
            </a:extLst>
          </p:cNvPr>
          <p:cNvSpPr txBox="1"/>
          <p:nvPr/>
        </p:nvSpPr>
        <p:spPr>
          <a:xfrm>
            <a:off x="380224" y="1361009"/>
            <a:ext cx="61722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dirty="0">
                <a:latin typeface="Calibri" panose="020F0502020204030204" pitchFamily="34" charset="0"/>
                <a:cs typeface="Calibri" panose="020F0502020204030204" pitchFamily="34" charset="0"/>
              </a:rPr>
              <a:t>Работа в екип- </a:t>
            </a:r>
            <a:r>
              <a:rPr lang="bg-BG" i="1" dirty="0">
                <a:latin typeface="Calibri" panose="020F0502020204030204" pitchFamily="34" charset="0"/>
                <a:cs typeface="Calibri" panose="020F0502020204030204" pitchFamily="34" charset="0"/>
              </a:rPr>
              <a:t>„Аз това сме ние“</a:t>
            </a:r>
            <a:endParaRPr lang="en-US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bg-BG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bg-BG" dirty="0">
                <a:latin typeface="Calibri" panose="020F0502020204030204" pitchFamily="34" charset="0"/>
                <a:cs typeface="Calibri" panose="020F0502020204030204" pitchFamily="34" charset="0"/>
              </a:rPr>
              <a:t>Демократичен подход- </a:t>
            </a:r>
            <a:r>
              <a:rPr lang="bg-BG" i="1" dirty="0">
                <a:latin typeface="Calibri" panose="020F0502020204030204" pitchFamily="34" charset="0"/>
                <a:cs typeface="Calibri" panose="020F0502020204030204" pitchFamily="34" charset="0"/>
              </a:rPr>
              <a:t>„Всеки има </a:t>
            </a:r>
          </a:p>
          <a:p>
            <a:r>
              <a:rPr lang="bg-BG" i="1" dirty="0">
                <a:latin typeface="Calibri" panose="020F0502020204030204" pitchFamily="34" charset="0"/>
                <a:cs typeface="Calibri" panose="020F0502020204030204" pitchFamily="34" charset="0"/>
              </a:rPr>
              <a:t>право на мнение и аз го зачитам“</a:t>
            </a:r>
          </a:p>
          <a:p>
            <a:endParaRPr lang="bg-BG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437D00-1F0D-497B-BA4D-0D7D4F14AC87}"/>
              </a:ext>
            </a:extLst>
          </p:cNvPr>
          <p:cNvSpPr txBox="1"/>
          <p:nvPr/>
        </p:nvSpPr>
        <p:spPr>
          <a:xfrm>
            <a:off x="380222" y="1978290"/>
            <a:ext cx="7270881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>
              <a:solidFill>
                <a:srgbClr val="92D050"/>
              </a:solidFill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bg-BG" dirty="0">
                <a:latin typeface="Calibri" panose="020F0502020204030204" pitchFamily="34" charset="0"/>
                <a:cs typeface="Calibri" panose="020F0502020204030204" pitchFamily="34" charset="0"/>
              </a:rPr>
              <a:t>Личностен подход- </a:t>
            </a:r>
            <a:r>
              <a:rPr lang="bg-BG" i="1" dirty="0">
                <a:latin typeface="Calibri" panose="020F0502020204030204" pitchFamily="34" charset="0"/>
                <a:cs typeface="Calibri" panose="020F0502020204030204" pitchFamily="34" charset="0"/>
              </a:rPr>
              <a:t>„Всяко дете е </a:t>
            </a:r>
          </a:p>
          <a:p>
            <a:r>
              <a:rPr lang="bg-BG" i="1" dirty="0">
                <a:latin typeface="Calibri" panose="020F0502020204030204" pitchFamily="34" charset="0"/>
                <a:cs typeface="Calibri" panose="020F0502020204030204" pitchFamily="34" charset="0"/>
              </a:rPr>
              <a:t>личност-уникална и неповторима,</a:t>
            </a:r>
          </a:p>
          <a:p>
            <a:r>
              <a:rPr lang="bg-BG" i="1" dirty="0">
                <a:latin typeface="Calibri" panose="020F0502020204030204" pitchFamily="34" charset="0"/>
                <a:cs typeface="Calibri" panose="020F0502020204030204" pitchFamily="34" charset="0"/>
              </a:rPr>
              <a:t>която заслужава уважение и подкрепа.“</a:t>
            </a:r>
          </a:p>
          <a:p>
            <a:endParaRPr lang="en-US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bg-BG" i="1" dirty="0">
                <a:latin typeface="Calibri" panose="020F0502020204030204" pitchFamily="34" charset="0"/>
                <a:cs typeface="Calibri" panose="020F0502020204030204" pitchFamily="34" charset="0"/>
              </a:rPr>
              <a:t>Да мотивирам децата сами да пожелаят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-BG" i="1" dirty="0">
                <a:latin typeface="Calibri" panose="020F0502020204030204" pitchFamily="34" charset="0"/>
                <a:cs typeface="Calibri" panose="020F0502020204030204" pitchFamily="34" charset="0"/>
              </a:rPr>
              <a:t>своето обучение.</a:t>
            </a:r>
          </a:p>
          <a:p>
            <a:endParaRPr lang="bg-BG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bg-BG" i="1" dirty="0">
                <a:latin typeface="Calibri" panose="020F0502020204030204" pitchFamily="34" charset="0"/>
                <a:cs typeface="Calibri" panose="020F0502020204030204" pitchFamily="34" charset="0"/>
              </a:rPr>
              <a:t>Няма по-сигурно знание от това, до което си достигнал сам,</a:t>
            </a:r>
          </a:p>
          <a:p>
            <a:r>
              <a:rPr lang="bg-BG" i="1" dirty="0">
                <a:latin typeface="Calibri" panose="020F0502020204030204" pitchFamily="34" charset="0"/>
                <a:cs typeface="Calibri" panose="020F0502020204030204" pitchFamily="34" charset="0"/>
              </a:rPr>
              <a:t>стъпка по стъпка, отговаряйки на верните въпроси.</a:t>
            </a:r>
          </a:p>
          <a:p>
            <a:endParaRPr lang="bg-BG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bg-BG" i="1" dirty="0">
                <a:latin typeface="Calibri" panose="020F0502020204030204" pitchFamily="34" charset="0"/>
                <a:cs typeface="Calibri" panose="020F0502020204030204" pitchFamily="34" charset="0"/>
              </a:rPr>
              <a:t>Насърчаване изявата на творческата</a:t>
            </a:r>
          </a:p>
          <a:p>
            <a:r>
              <a:rPr lang="bg-BG" i="1" dirty="0">
                <a:latin typeface="Calibri" panose="020F0502020204030204" pitchFamily="34" charset="0"/>
                <a:cs typeface="Calibri" panose="020F0502020204030204" pitchFamily="34" charset="0"/>
              </a:rPr>
              <a:t>енергия на децата.</a:t>
            </a:r>
          </a:p>
          <a:p>
            <a:endParaRPr lang="bg-BG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bg-BG" i="1" dirty="0">
                <a:latin typeface="Calibri" panose="020F0502020204030204" pitchFamily="34" charset="0"/>
                <a:cs typeface="Calibri" panose="020F0502020204030204" pitchFamily="34" charset="0"/>
              </a:rPr>
              <a:t>Формиране на знания, умения и</a:t>
            </a:r>
          </a:p>
          <a:p>
            <a:r>
              <a:rPr lang="bg-BG" i="1" dirty="0">
                <a:latin typeface="Calibri" panose="020F0502020204030204" pitchFamily="34" charset="0"/>
                <a:cs typeface="Calibri" panose="020F0502020204030204" pitchFamily="34" charset="0"/>
              </a:rPr>
              <a:t>отношения чрез преживяване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75093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E760B8C-89FC-4C84-BDDB-42EAB2395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0938335D-C0E5-436A-8815-53850DAEC6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6D9977B-0E49-40A1-B999-9C80377FC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100407" cy="6858000"/>
          </a:xfrm>
          <a:custGeom>
            <a:avLst/>
            <a:gdLst>
              <a:gd name="connsiteX0" fmla="*/ 1478232 w 7100407"/>
              <a:gd name="connsiteY0" fmla="*/ 0 h 6858000"/>
              <a:gd name="connsiteX1" fmla="*/ 5123701 w 7100407"/>
              <a:gd name="connsiteY1" fmla="*/ 0 h 6858000"/>
              <a:gd name="connsiteX2" fmla="*/ 5336836 w 7100407"/>
              <a:gd name="connsiteY2" fmla="*/ 117758 h 6858000"/>
              <a:gd name="connsiteX3" fmla="*/ 5569892 w 7100407"/>
              <a:gd name="connsiteY3" fmla="*/ 265913 h 6858000"/>
              <a:gd name="connsiteX4" fmla="*/ 6748214 w 7100407"/>
              <a:gd name="connsiteY4" fmla="*/ 1870260 h 6858000"/>
              <a:gd name="connsiteX5" fmla="*/ 7044312 w 7100407"/>
              <a:gd name="connsiteY5" fmla="*/ 3583629 h 6858000"/>
              <a:gd name="connsiteX6" fmla="*/ 5784507 w 7100407"/>
              <a:gd name="connsiteY6" fmla="*/ 6102159 h 6858000"/>
              <a:gd name="connsiteX7" fmla="*/ 4543102 w 7100407"/>
              <a:gd name="connsiteY7" fmla="*/ 6794309 h 6858000"/>
              <a:gd name="connsiteX8" fmla="*/ 4294648 w 7100407"/>
              <a:gd name="connsiteY8" fmla="*/ 6858000 h 6858000"/>
              <a:gd name="connsiteX9" fmla="*/ 2401901 w 7100407"/>
              <a:gd name="connsiteY9" fmla="*/ 6858000 h 6858000"/>
              <a:gd name="connsiteX10" fmla="*/ 2199908 w 7100407"/>
              <a:gd name="connsiteY10" fmla="*/ 6808527 h 6858000"/>
              <a:gd name="connsiteX11" fmla="*/ 1561496 w 7100407"/>
              <a:gd name="connsiteY11" fmla="*/ 6516913 h 6858000"/>
              <a:gd name="connsiteX12" fmla="*/ 508318 w 7100407"/>
              <a:gd name="connsiteY12" fmla="*/ 5721038 h 6858000"/>
              <a:gd name="connsiteX13" fmla="*/ 43792 w 7100407"/>
              <a:gd name="connsiteY13" fmla="*/ 5068808 h 6858000"/>
              <a:gd name="connsiteX14" fmla="*/ 0 w 7100407"/>
              <a:gd name="connsiteY14" fmla="*/ 4992019 h 6858000"/>
              <a:gd name="connsiteX15" fmla="*/ 0 w 7100407"/>
              <a:gd name="connsiteY15" fmla="*/ 1586010 h 6858000"/>
              <a:gd name="connsiteX16" fmla="*/ 3658 w 7100407"/>
              <a:gd name="connsiteY16" fmla="*/ 1575960 h 6858000"/>
              <a:gd name="connsiteX17" fmla="*/ 763224 w 7100407"/>
              <a:gd name="connsiteY17" fmla="*/ 435512 h 6858000"/>
              <a:gd name="connsiteX18" fmla="*/ 1376867 w 7100407"/>
              <a:gd name="connsiteY18" fmla="*/ 535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100407" h="6858000">
                <a:moveTo>
                  <a:pt x="1478232" y="0"/>
                </a:moveTo>
                <a:lnTo>
                  <a:pt x="5123701" y="0"/>
                </a:lnTo>
                <a:lnTo>
                  <a:pt x="5336836" y="117758"/>
                </a:lnTo>
                <a:cubicBezTo>
                  <a:pt x="5419064" y="166493"/>
                  <a:pt x="5496999" y="216088"/>
                  <a:pt x="5569892" y="265913"/>
                </a:cubicBezTo>
                <a:cubicBezTo>
                  <a:pt x="5738965" y="373824"/>
                  <a:pt x="6502212" y="1317394"/>
                  <a:pt x="6748214" y="1870260"/>
                </a:cubicBezTo>
                <a:cubicBezTo>
                  <a:pt x="6993681" y="2422592"/>
                  <a:pt x="7205013" y="2877517"/>
                  <a:pt x="7044312" y="3583629"/>
                </a:cubicBezTo>
                <a:cubicBezTo>
                  <a:pt x="6883604" y="4288680"/>
                  <a:pt x="6353534" y="5625104"/>
                  <a:pt x="5784507" y="6102159"/>
                </a:cubicBezTo>
                <a:cubicBezTo>
                  <a:pt x="5429525" y="6399659"/>
                  <a:pt x="5014472" y="6649034"/>
                  <a:pt x="4543102" y="6794309"/>
                </a:cubicBezTo>
                <a:lnTo>
                  <a:pt x="4294648" y="6858000"/>
                </a:lnTo>
                <a:lnTo>
                  <a:pt x="2401901" y="6858000"/>
                </a:lnTo>
                <a:lnTo>
                  <a:pt x="2199908" y="6808527"/>
                </a:lnTo>
                <a:cubicBezTo>
                  <a:pt x="1966062" y="6739921"/>
                  <a:pt x="1757315" y="6643529"/>
                  <a:pt x="1561496" y="6516913"/>
                </a:cubicBezTo>
                <a:cubicBezTo>
                  <a:pt x="1210791" y="6251624"/>
                  <a:pt x="784153" y="6061198"/>
                  <a:pt x="508318" y="5721038"/>
                </a:cubicBezTo>
                <a:cubicBezTo>
                  <a:pt x="370401" y="5550958"/>
                  <a:pt x="199309" y="5325558"/>
                  <a:pt x="43792" y="5068808"/>
                </a:cubicBezTo>
                <a:lnTo>
                  <a:pt x="0" y="4992019"/>
                </a:lnTo>
                <a:lnTo>
                  <a:pt x="0" y="1586010"/>
                </a:lnTo>
                <a:lnTo>
                  <a:pt x="3658" y="1575960"/>
                </a:lnTo>
                <a:cubicBezTo>
                  <a:pt x="175346" y="1155399"/>
                  <a:pt x="427427" y="771309"/>
                  <a:pt x="763224" y="435512"/>
                </a:cubicBezTo>
                <a:cubicBezTo>
                  <a:pt x="809294" y="389442"/>
                  <a:pt x="1049752" y="231096"/>
                  <a:pt x="1376867" y="5354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  <a:alpha val="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8A1B2-A98B-4D7D-A3A9-CA301F8AF9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563" y="5887616"/>
            <a:ext cx="5458408" cy="802433"/>
          </a:xfrm>
        </p:spPr>
        <p:txBody>
          <a:bodyPr>
            <a:noAutofit/>
          </a:bodyPr>
          <a:lstStyle/>
          <a:p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bg-BG" sz="2800" i="1" dirty="0">
                <a:solidFill>
                  <a:srgbClr val="FF0000"/>
                </a:solidFill>
              </a:rPr>
            </a:br>
            <a:br>
              <a:rPr lang="bg-BG" sz="2800" i="1" dirty="0">
                <a:solidFill>
                  <a:srgbClr val="FF0000"/>
                </a:solidFill>
              </a:rPr>
            </a:br>
            <a:br>
              <a:rPr lang="bg-BG" sz="2800" i="1" dirty="0">
                <a:solidFill>
                  <a:srgbClr val="FF0000"/>
                </a:solidFill>
              </a:rPr>
            </a:br>
            <a:endParaRPr lang="bg-BG" sz="3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72EDB8-C461-4380-9693-83BFBCE27332}"/>
              </a:ext>
            </a:extLst>
          </p:cNvPr>
          <p:cNvSpPr txBox="1"/>
          <p:nvPr/>
        </p:nvSpPr>
        <p:spPr>
          <a:xfrm>
            <a:off x="989046" y="587829"/>
            <a:ext cx="4646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i="1" dirty="0">
                <a:latin typeface="Calibri" panose="020F0502020204030204" pitchFamily="34" charset="0"/>
                <a:cs typeface="Calibri" panose="020F0502020204030204" pitchFamily="34" charset="0"/>
              </a:rPr>
              <a:t>ОТГОВОРНОСТИ НА УЧИТЕЛЯ</a:t>
            </a:r>
          </a:p>
        </p:txBody>
      </p:sp>
      <p:sp>
        <p:nvSpPr>
          <p:cNvPr id="7" name="Текстово поле 11">
            <a:extLst>
              <a:ext uri="{FF2B5EF4-FFF2-40B4-BE49-F238E27FC236}">
                <a16:creationId xmlns:a16="http://schemas.microsoft.com/office/drawing/2014/main" id="{D620719E-F6BC-40C0-ACFB-2A628BBC3A28}"/>
              </a:ext>
            </a:extLst>
          </p:cNvPr>
          <p:cNvSpPr txBox="1"/>
          <p:nvPr/>
        </p:nvSpPr>
        <p:spPr>
          <a:xfrm>
            <a:off x="6428792" y="1490008"/>
            <a:ext cx="47772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437D00-1F0D-497B-BA4D-0D7D4F14AC87}"/>
              </a:ext>
            </a:extLst>
          </p:cNvPr>
          <p:cNvSpPr txBox="1"/>
          <p:nvPr/>
        </p:nvSpPr>
        <p:spPr>
          <a:xfrm>
            <a:off x="72313" y="2127579"/>
            <a:ext cx="7270881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2000" i="1" dirty="0">
                <a:latin typeface="Calibri" panose="020F0502020204030204" pitchFamily="34" charset="0"/>
                <a:cs typeface="Calibri" panose="020F0502020204030204" pitchFamily="34" charset="0"/>
              </a:rPr>
              <a:t>-Планиране и подготовка на образователно-възпитателния процес</a:t>
            </a:r>
          </a:p>
          <a:p>
            <a:r>
              <a:rPr lang="bg-BG" sz="2000" i="1" dirty="0">
                <a:latin typeface="Calibri" panose="020F0502020204030204" pitchFamily="34" charset="0"/>
                <a:cs typeface="Calibri" panose="020F0502020204030204" pitchFamily="34" charset="0"/>
              </a:rPr>
              <a:t>-Формиране на знания, умения, отношения и ценности</a:t>
            </a:r>
          </a:p>
          <a:p>
            <a:r>
              <a:rPr lang="bg-BG" sz="2000" i="1" dirty="0">
                <a:latin typeface="Calibri" panose="020F0502020204030204" pitchFamily="34" charset="0"/>
                <a:cs typeface="Calibri" panose="020F0502020204030204" pitchFamily="34" charset="0"/>
              </a:rPr>
              <a:t>-Диагностика на постиженията и развитието на децата</a:t>
            </a:r>
          </a:p>
          <a:p>
            <a:r>
              <a:rPr lang="bg-BG" sz="2000" i="1" dirty="0">
                <a:latin typeface="Calibri" panose="020F0502020204030204" pitchFamily="34" charset="0"/>
                <a:cs typeface="Calibri" panose="020F0502020204030204" pitchFamily="34" charset="0"/>
              </a:rPr>
              <a:t>-Организационни функции</a:t>
            </a:r>
          </a:p>
          <a:p>
            <a:r>
              <a:rPr lang="bg-BG" sz="2000" i="1" dirty="0">
                <a:latin typeface="Calibri" panose="020F0502020204030204" pitchFamily="34" charset="0"/>
                <a:cs typeface="Calibri" panose="020F0502020204030204" pitchFamily="34" charset="0"/>
              </a:rPr>
              <a:t>-Опазване живота, здравето и сигурността на децата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40377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E760B8C-89FC-4C84-BDDB-42EAB2395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0938335D-C0E5-436A-8815-53850DAEC6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6D9977B-0E49-40A1-B999-9C80377FC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100407" cy="6858000"/>
          </a:xfrm>
          <a:custGeom>
            <a:avLst/>
            <a:gdLst>
              <a:gd name="connsiteX0" fmla="*/ 1478232 w 7100407"/>
              <a:gd name="connsiteY0" fmla="*/ 0 h 6858000"/>
              <a:gd name="connsiteX1" fmla="*/ 5123701 w 7100407"/>
              <a:gd name="connsiteY1" fmla="*/ 0 h 6858000"/>
              <a:gd name="connsiteX2" fmla="*/ 5336836 w 7100407"/>
              <a:gd name="connsiteY2" fmla="*/ 117758 h 6858000"/>
              <a:gd name="connsiteX3" fmla="*/ 5569892 w 7100407"/>
              <a:gd name="connsiteY3" fmla="*/ 265913 h 6858000"/>
              <a:gd name="connsiteX4" fmla="*/ 6748214 w 7100407"/>
              <a:gd name="connsiteY4" fmla="*/ 1870260 h 6858000"/>
              <a:gd name="connsiteX5" fmla="*/ 7044312 w 7100407"/>
              <a:gd name="connsiteY5" fmla="*/ 3583629 h 6858000"/>
              <a:gd name="connsiteX6" fmla="*/ 5784507 w 7100407"/>
              <a:gd name="connsiteY6" fmla="*/ 6102159 h 6858000"/>
              <a:gd name="connsiteX7" fmla="*/ 4543102 w 7100407"/>
              <a:gd name="connsiteY7" fmla="*/ 6794309 h 6858000"/>
              <a:gd name="connsiteX8" fmla="*/ 4294648 w 7100407"/>
              <a:gd name="connsiteY8" fmla="*/ 6858000 h 6858000"/>
              <a:gd name="connsiteX9" fmla="*/ 2401901 w 7100407"/>
              <a:gd name="connsiteY9" fmla="*/ 6858000 h 6858000"/>
              <a:gd name="connsiteX10" fmla="*/ 2199908 w 7100407"/>
              <a:gd name="connsiteY10" fmla="*/ 6808527 h 6858000"/>
              <a:gd name="connsiteX11" fmla="*/ 1561496 w 7100407"/>
              <a:gd name="connsiteY11" fmla="*/ 6516913 h 6858000"/>
              <a:gd name="connsiteX12" fmla="*/ 508318 w 7100407"/>
              <a:gd name="connsiteY12" fmla="*/ 5721038 h 6858000"/>
              <a:gd name="connsiteX13" fmla="*/ 43792 w 7100407"/>
              <a:gd name="connsiteY13" fmla="*/ 5068808 h 6858000"/>
              <a:gd name="connsiteX14" fmla="*/ 0 w 7100407"/>
              <a:gd name="connsiteY14" fmla="*/ 4992019 h 6858000"/>
              <a:gd name="connsiteX15" fmla="*/ 0 w 7100407"/>
              <a:gd name="connsiteY15" fmla="*/ 1586010 h 6858000"/>
              <a:gd name="connsiteX16" fmla="*/ 3658 w 7100407"/>
              <a:gd name="connsiteY16" fmla="*/ 1575960 h 6858000"/>
              <a:gd name="connsiteX17" fmla="*/ 763224 w 7100407"/>
              <a:gd name="connsiteY17" fmla="*/ 435512 h 6858000"/>
              <a:gd name="connsiteX18" fmla="*/ 1376867 w 7100407"/>
              <a:gd name="connsiteY18" fmla="*/ 535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100407" h="6858000">
                <a:moveTo>
                  <a:pt x="1478232" y="0"/>
                </a:moveTo>
                <a:lnTo>
                  <a:pt x="5123701" y="0"/>
                </a:lnTo>
                <a:lnTo>
                  <a:pt x="5336836" y="117758"/>
                </a:lnTo>
                <a:cubicBezTo>
                  <a:pt x="5419064" y="166493"/>
                  <a:pt x="5496999" y="216088"/>
                  <a:pt x="5569892" y="265913"/>
                </a:cubicBezTo>
                <a:cubicBezTo>
                  <a:pt x="5738965" y="373824"/>
                  <a:pt x="6502212" y="1317394"/>
                  <a:pt x="6748214" y="1870260"/>
                </a:cubicBezTo>
                <a:cubicBezTo>
                  <a:pt x="6993681" y="2422592"/>
                  <a:pt x="7205013" y="2877517"/>
                  <a:pt x="7044312" y="3583629"/>
                </a:cubicBezTo>
                <a:cubicBezTo>
                  <a:pt x="6883604" y="4288680"/>
                  <a:pt x="6353534" y="5625104"/>
                  <a:pt x="5784507" y="6102159"/>
                </a:cubicBezTo>
                <a:cubicBezTo>
                  <a:pt x="5429525" y="6399659"/>
                  <a:pt x="5014472" y="6649034"/>
                  <a:pt x="4543102" y="6794309"/>
                </a:cubicBezTo>
                <a:lnTo>
                  <a:pt x="4294648" y="6858000"/>
                </a:lnTo>
                <a:lnTo>
                  <a:pt x="2401901" y="6858000"/>
                </a:lnTo>
                <a:lnTo>
                  <a:pt x="2199908" y="6808527"/>
                </a:lnTo>
                <a:cubicBezTo>
                  <a:pt x="1966062" y="6739921"/>
                  <a:pt x="1757315" y="6643529"/>
                  <a:pt x="1561496" y="6516913"/>
                </a:cubicBezTo>
                <a:cubicBezTo>
                  <a:pt x="1210791" y="6251624"/>
                  <a:pt x="784153" y="6061198"/>
                  <a:pt x="508318" y="5721038"/>
                </a:cubicBezTo>
                <a:cubicBezTo>
                  <a:pt x="370401" y="5550958"/>
                  <a:pt x="199309" y="5325558"/>
                  <a:pt x="43792" y="5068808"/>
                </a:cubicBezTo>
                <a:lnTo>
                  <a:pt x="0" y="4992019"/>
                </a:lnTo>
                <a:lnTo>
                  <a:pt x="0" y="1586010"/>
                </a:lnTo>
                <a:lnTo>
                  <a:pt x="3658" y="1575960"/>
                </a:lnTo>
                <a:cubicBezTo>
                  <a:pt x="175346" y="1155399"/>
                  <a:pt x="427427" y="771309"/>
                  <a:pt x="763224" y="435512"/>
                </a:cubicBezTo>
                <a:cubicBezTo>
                  <a:pt x="809294" y="389442"/>
                  <a:pt x="1049752" y="231096"/>
                  <a:pt x="1376867" y="5354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  <a:alpha val="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8A1B2-A98B-4D7D-A3A9-CA301F8AF9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563" y="5887616"/>
            <a:ext cx="5458408" cy="802433"/>
          </a:xfrm>
        </p:spPr>
        <p:txBody>
          <a:bodyPr>
            <a:noAutofit/>
          </a:bodyPr>
          <a:lstStyle/>
          <a:p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bg-BG" sz="2800" i="1" dirty="0">
                <a:solidFill>
                  <a:srgbClr val="FF0000"/>
                </a:solidFill>
              </a:rPr>
            </a:br>
            <a:br>
              <a:rPr lang="bg-BG" sz="2800" i="1" dirty="0">
                <a:solidFill>
                  <a:srgbClr val="FF0000"/>
                </a:solidFill>
              </a:rPr>
            </a:br>
            <a:br>
              <a:rPr lang="bg-BG" sz="2800" i="1" dirty="0">
                <a:solidFill>
                  <a:srgbClr val="FF0000"/>
                </a:solidFill>
              </a:rPr>
            </a:br>
            <a:endParaRPr lang="bg-BG" sz="3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72EDB8-C461-4380-9693-83BFBCE27332}"/>
              </a:ext>
            </a:extLst>
          </p:cNvPr>
          <p:cNvSpPr txBox="1"/>
          <p:nvPr/>
        </p:nvSpPr>
        <p:spPr>
          <a:xfrm>
            <a:off x="989046" y="587829"/>
            <a:ext cx="4646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i="1" dirty="0">
                <a:latin typeface="Calibri" panose="020F0502020204030204" pitchFamily="34" charset="0"/>
                <a:cs typeface="Calibri" panose="020F0502020204030204" pitchFamily="34" charset="0"/>
              </a:rPr>
              <a:t>МЕТОДИ НА ПРЕПОДАВАНЕ</a:t>
            </a:r>
          </a:p>
        </p:txBody>
      </p:sp>
      <p:sp>
        <p:nvSpPr>
          <p:cNvPr id="7" name="Текстово поле 11">
            <a:extLst>
              <a:ext uri="{FF2B5EF4-FFF2-40B4-BE49-F238E27FC236}">
                <a16:creationId xmlns:a16="http://schemas.microsoft.com/office/drawing/2014/main" id="{D620719E-F6BC-40C0-ACFB-2A628BBC3A28}"/>
              </a:ext>
            </a:extLst>
          </p:cNvPr>
          <p:cNvSpPr txBox="1"/>
          <p:nvPr/>
        </p:nvSpPr>
        <p:spPr>
          <a:xfrm>
            <a:off x="6428792" y="1490008"/>
            <a:ext cx="47772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437D00-1F0D-497B-BA4D-0D7D4F14AC87}"/>
              </a:ext>
            </a:extLst>
          </p:cNvPr>
          <p:cNvSpPr txBox="1"/>
          <p:nvPr/>
        </p:nvSpPr>
        <p:spPr>
          <a:xfrm>
            <a:off x="118966" y="1474436"/>
            <a:ext cx="7270881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2000" i="1" dirty="0">
                <a:latin typeface="Calibri" panose="020F0502020204030204" pitchFamily="34" charset="0"/>
                <a:cs typeface="Calibri" panose="020F0502020204030204" pitchFamily="34" charset="0"/>
              </a:rPr>
              <a:t>-Качествено образование</a:t>
            </a:r>
          </a:p>
          <a:p>
            <a:r>
              <a:rPr lang="bg-BG" sz="2000" i="1" dirty="0">
                <a:latin typeface="Calibri" panose="020F0502020204030204" pitchFamily="34" charset="0"/>
                <a:cs typeface="Calibri" panose="020F0502020204030204" pitchFamily="34" charset="0"/>
              </a:rPr>
              <a:t>-Използване на иновативни и интерактивни методи на педагогическото взаимодействие.</a:t>
            </a:r>
          </a:p>
          <a:p>
            <a:r>
              <a:rPr lang="bg-BG" sz="2000" i="1" dirty="0">
                <a:latin typeface="Calibri" panose="020F0502020204030204" pitchFamily="34" charset="0"/>
                <a:cs typeface="Calibri" panose="020F0502020204030204" pitchFamily="34" charset="0"/>
              </a:rPr>
              <a:t>-Осигуряване на подкрепяща и мотивираща обстановка в занималнята.</a:t>
            </a:r>
          </a:p>
          <a:p>
            <a:r>
              <a:rPr lang="bg-BG" sz="2000" i="1" dirty="0">
                <a:latin typeface="Calibri" panose="020F0502020204030204" pitchFamily="34" charset="0"/>
                <a:cs typeface="Calibri" panose="020F0502020204030204" pitchFamily="34" charset="0"/>
              </a:rPr>
              <a:t>-Осигуряване и опазване на физическия и психическия комфорт на децата</a:t>
            </a:r>
          </a:p>
          <a:p>
            <a:r>
              <a:rPr lang="bg-BG" sz="2000" i="1" dirty="0">
                <a:latin typeface="Calibri" panose="020F0502020204030204" pitchFamily="34" charset="0"/>
                <a:cs typeface="Calibri" panose="020F0502020204030204" pitchFamily="34" charset="0"/>
              </a:rPr>
              <a:t>-Насочване на всички усилия за творческото развитие на децата, чрез играта, познанието</a:t>
            </a:r>
          </a:p>
          <a:p>
            <a:r>
              <a:rPr lang="bg-BG" sz="2000" i="1" dirty="0">
                <a:latin typeface="Calibri" panose="020F0502020204030204" pitchFamily="34" charset="0"/>
                <a:cs typeface="Calibri" panose="020F0502020204030204" pitchFamily="34" charset="0"/>
              </a:rPr>
              <a:t>и позитивна образователна среда</a:t>
            </a:r>
          </a:p>
          <a:p>
            <a:r>
              <a:rPr lang="bg-BG" sz="2000" i="1" dirty="0">
                <a:latin typeface="Calibri" panose="020F0502020204030204" pitchFamily="34" charset="0"/>
                <a:cs typeface="Calibri" panose="020F0502020204030204" pitchFamily="34" charset="0"/>
              </a:rPr>
              <a:t>-Откриване на индивидуалните интереси и таланти на всяко дете и развитието им</a:t>
            </a:r>
          </a:p>
          <a:p>
            <a:r>
              <a:rPr lang="bg-BG" sz="2000" i="1" dirty="0">
                <a:latin typeface="Calibri" panose="020F0502020204030204" pitchFamily="34" charset="0"/>
                <a:cs typeface="Calibri" panose="020F0502020204030204" pitchFamily="34" charset="0"/>
              </a:rPr>
              <a:t>-Взаимодействие с родителите, защото ЗАЕДНО МОЖЕМ</a:t>
            </a:r>
          </a:p>
        </p:txBody>
      </p:sp>
    </p:spTree>
    <p:extLst>
      <p:ext uri="{BB962C8B-B14F-4D97-AF65-F5344CB8AC3E}">
        <p14:creationId xmlns:p14="http://schemas.microsoft.com/office/powerpoint/2010/main" val="299737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E760B8C-89FC-4C84-BDDB-42EAB2395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0938335D-C0E5-436A-8815-53850DAEC6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6D9977B-0E49-40A1-B999-9C80377FC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100407" cy="6858000"/>
          </a:xfrm>
          <a:custGeom>
            <a:avLst/>
            <a:gdLst>
              <a:gd name="connsiteX0" fmla="*/ 1478232 w 7100407"/>
              <a:gd name="connsiteY0" fmla="*/ 0 h 6858000"/>
              <a:gd name="connsiteX1" fmla="*/ 5123701 w 7100407"/>
              <a:gd name="connsiteY1" fmla="*/ 0 h 6858000"/>
              <a:gd name="connsiteX2" fmla="*/ 5336836 w 7100407"/>
              <a:gd name="connsiteY2" fmla="*/ 117758 h 6858000"/>
              <a:gd name="connsiteX3" fmla="*/ 5569892 w 7100407"/>
              <a:gd name="connsiteY3" fmla="*/ 265913 h 6858000"/>
              <a:gd name="connsiteX4" fmla="*/ 6748214 w 7100407"/>
              <a:gd name="connsiteY4" fmla="*/ 1870260 h 6858000"/>
              <a:gd name="connsiteX5" fmla="*/ 7044312 w 7100407"/>
              <a:gd name="connsiteY5" fmla="*/ 3583629 h 6858000"/>
              <a:gd name="connsiteX6" fmla="*/ 5784507 w 7100407"/>
              <a:gd name="connsiteY6" fmla="*/ 6102159 h 6858000"/>
              <a:gd name="connsiteX7" fmla="*/ 4543102 w 7100407"/>
              <a:gd name="connsiteY7" fmla="*/ 6794309 h 6858000"/>
              <a:gd name="connsiteX8" fmla="*/ 4294648 w 7100407"/>
              <a:gd name="connsiteY8" fmla="*/ 6858000 h 6858000"/>
              <a:gd name="connsiteX9" fmla="*/ 2401901 w 7100407"/>
              <a:gd name="connsiteY9" fmla="*/ 6858000 h 6858000"/>
              <a:gd name="connsiteX10" fmla="*/ 2199908 w 7100407"/>
              <a:gd name="connsiteY10" fmla="*/ 6808527 h 6858000"/>
              <a:gd name="connsiteX11" fmla="*/ 1561496 w 7100407"/>
              <a:gd name="connsiteY11" fmla="*/ 6516913 h 6858000"/>
              <a:gd name="connsiteX12" fmla="*/ 508318 w 7100407"/>
              <a:gd name="connsiteY12" fmla="*/ 5721038 h 6858000"/>
              <a:gd name="connsiteX13" fmla="*/ 43792 w 7100407"/>
              <a:gd name="connsiteY13" fmla="*/ 5068808 h 6858000"/>
              <a:gd name="connsiteX14" fmla="*/ 0 w 7100407"/>
              <a:gd name="connsiteY14" fmla="*/ 4992019 h 6858000"/>
              <a:gd name="connsiteX15" fmla="*/ 0 w 7100407"/>
              <a:gd name="connsiteY15" fmla="*/ 1586010 h 6858000"/>
              <a:gd name="connsiteX16" fmla="*/ 3658 w 7100407"/>
              <a:gd name="connsiteY16" fmla="*/ 1575960 h 6858000"/>
              <a:gd name="connsiteX17" fmla="*/ 763224 w 7100407"/>
              <a:gd name="connsiteY17" fmla="*/ 435512 h 6858000"/>
              <a:gd name="connsiteX18" fmla="*/ 1376867 w 7100407"/>
              <a:gd name="connsiteY18" fmla="*/ 535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100407" h="6858000">
                <a:moveTo>
                  <a:pt x="1478232" y="0"/>
                </a:moveTo>
                <a:lnTo>
                  <a:pt x="5123701" y="0"/>
                </a:lnTo>
                <a:lnTo>
                  <a:pt x="5336836" y="117758"/>
                </a:lnTo>
                <a:cubicBezTo>
                  <a:pt x="5419064" y="166493"/>
                  <a:pt x="5496999" y="216088"/>
                  <a:pt x="5569892" y="265913"/>
                </a:cubicBezTo>
                <a:cubicBezTo>
                  <a:pt x="5738965" y="373824"/>
                  <a:pt x="6502212" y="1317394"/>
                  <a:pt x="6748214" y="1870260"/>
                </a:cubicBezTo>
                <a:cubicBezTo>
                  <a:pt x="6993681" y="2422592"/>
                  <a:pt x="7205013" y="2877517"/>
                  <a:pt x="7044312" y="3583629"/>
                </a:cubicBezTo>
                <a:cubicBezTo>
                  <a:pt x="6883604" y="4288680"/>
                  <a:pt x="6353534" y="5625104"/>
                  <a:pt x="5784507" y="6102159"/>
                </a:cubicBezTo>
                <a:cubicBezTo>
                  <a:pt x="5429525" y="6399659"/>
                  <a:pt x="5014472" y="6649034"/>
                  <a:pt x="4543102" y="6794309"/>
                </a:cubicBezTo>
                <a:lnTo>
                  <a:pt x="4294648" y="6858000"/>
                </a:lnTo>
                <a:lnTo>
                  <a:pt x="2401901" y="6858000"/>
                </a:lnTo>
                <a:lnTo>
                  <a:pt x="2199908" y="6808527"/>
                </a:lnTo>
                <a:cubicBezTo>
                  <a:pt x="1966062" y="6739921"/>
                  <a:pt x="1757315" y="6643529"/>
                  <a:pt x="1561496" y="6516913"/>
                </a:cubicBezTo>
                <a:cubicBezTo>
                  <a:pt x="1210791" y="6251624"/>
                  <a:pt x="784153" y="6061198"/>
                  <a:pt x="508318" y="5721038"/>
                </a:cubicBezTo>
                <a:cubicBezTo>
                  <a:pt x="370401" y="5550958"/>
                  <a:pt x="199309" y="5325558"/>
                  <a:pt x="43792" y="5068808"/>
                </a:cubicBezTo>
                <a:lnTo>
                  <a:pt x="0" y="4992019"/>
                </a:lnTo>
                <a:lnTo>
                  <a:pt x="0" y="1586010"/>
                </a:lnTo>
                <a:lnTo>
                  <a:pt x="3658" y="1575960"/>
                </a:lnTo>
                <a:cubicBezTo>
                  <a:pt x="175346" y="1155399"/>
                  <a:pt x="427427" y="771309"/>
                  <a:pt x="763224" y="435512"/>
                </a:cubicBezTo>
                <a:cubicBezTo>
                  <a:pt x="809294" y="389442"/>
                  <a:pt x="1049752" y="231096"/>
                  <a:pt x="1376867" y="5354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  <a:alpha val="6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8A1B2-A98B-4D7D-A3A9-CA301F8AF9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563" y="5887616"/>
            <a:ext cx="5458408" cy="802433"/>
          </a:xfrm>
        </p:spPr>
        <p:txBody>
          <a:bodyPr>
            <a:noAutofit/>
          </a:bodyPr>
          <a:lstStyle/>
          <a:p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bg-BG" sz="2800" i="1" dirty="0">
                <a:solidFill>
                  <a:srgbClr val="FF0000"/>
                </a:solidFill>
              </a:rPr>
            </a:br>
            <a:br>
              <a:rPr lang="bg-BG" sz="2800" i="1" dirty="0">
                <a:solidFill>
                  <a:srgbClr val="FF0000"/>
                </a:solidFill>
              </a:rPr>
            </a:br>
            <a:br>
              <a:rPr lang="bg-BG" sz="2800" i="1" dirty="0">
                <a:solidFill>
                  <a:srgbClr val="FF0000"/>
                </a:solidFill>
              </a:rPr>
            </a:br>
            <a:endParaRPr lang="bg-BG" sz="3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72EDB8-C461-4380-9693-83BFBCE27332}"/>
              </a:ext>
            </a:extLst>
          </p:cNvPr>
          <p:cNvSpPr txBox="1"/>
          <p:nvPr/>
        </p:nvSpPr>
        <p:spPr>
          <a:xfrm>
            <a:off x="2118050" y="130629"/>
            <a:ext cx="4646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i="1" dirty="0">
                <a:latin typeface="Calibri" panose="020F0502020204030204" pitchFamily="34" charset="0"/>
                <a:cs typeface="Calibri" panose="020F0502020204030204" pitchFamily="34" charset="0"/>
              </a:rPr>
              <a:t>Квалификации</a:t>
            </a:r>
          </a:p>
        </p:txBody>
      </p:sp>
      <p:sp>
        <p:nvSpPr>
          <p:cNvPr id="7" name="Текстово поле 11">
            <a:extLst>
              <a:ext uri="{FF2B5EF4-FFF2-40B4-BE49-F238E27FC236}">
                <a16:creationId xmlns:a16="http://schemas.microsoft.com/office/drawing/2014/main" id="{D620719E-F6BC-40C0-ACFB-2A628BBC3A28}"/>
              </a:ext>
            </a:extLst>
          </p:cNvPr>
          <p:cNvSpPr txBox="1"/>
          <p:nvPr/>
        </p:nvSpPr>
        <p:spPr>
          <a:xfrm>
            <a:off x="6428792" y="1490008"/>
            <a:ext cx="47772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Картина 1">
            <a:extLst>
              <a:ext uri="{FF2B5EF4-FFF2-40B4-BE49-F238E27FC236}">
                <a16:creationId xmlns:a16="http://schemas.microsoft.com/office/drawing/2014/main" id="{7686B8FD-D046-461A-AA22-320C4391C7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57" y="2321663"/>
            <a:ext cx="4972310" cy="278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6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E760B8C-89FC-4C84-BDDB-42EAB2395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0938335D-C0E5-436A-8815-53850DAEC6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6D9977B-0E49-40A1-B999-9C80377FC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100407" cy="6858000"/>
          </a:xfrm>
          <a:custGeom>
            <a:avLst/>
            <a:gdLst>
              <a:gd name="connsiteX0" fmla="*/ 1478232 w 7100407"/>
              <a:gd name="connsiteY0" fmla="*/ 0 h 6858000"/>
              <a:gd name="connsiteX1" fmla="*/ 5123701 w 7100407"/>
              <a:gd name="connsiteY1" fmla="*/ 0 h 6858000"/>
              <a:gd name="connsiteX2" fmla="*/ 5336836 w 7100407"/>
              <a:gd name="connsiteY2" fmla="*/ 117758 h 6858000"/>
              <a:gd name="connsiteX3" fmla="*/ 5569892 w 7100407"/>
              <a:gd name="connsiteY3" fmla="*/ 265913 h 6858000"/>
              <a:gd name="connsiteX4" fmla="*/ 6748214 w 7100407"/>
              <a:gd name="connsiteY4" fmla="*/ 1870260 h 6858000"/>
              <a:gd name="connsiteX5" fmla="*/ 7044312 w 7100407"/>
              <a:gd name="connsiteY5" fmla="*/ 3583629 h 6858000"/>
              <a:gd name="connsiteX6" fmla="*/ 5784507 w 7100407"/>
              <a:gd name="connsiteY6" fmla="*/ 6102159 h 6858000"/>
              <a:gd name="connsiteX7" fmla="*/ 4543102 w 7100407"/>
              <a:gd name="connsiteY7" fmla="*/ 6794309 h 6858000"/>
              <a:gd name="connsiteX8" fmla="*/ 4294648 w 7100407"/>
              <a:gd name="connsiteY8" fmla="*/ 6858000 h 6858000"/>
              <a:gd name="connsiteX9" fmla="*/ 2401901 w 7100407"/>
              <a:gd name="connsiteY9" fmla="*/ 6858000 h 6858000"/>
              <a:gd name="connsiteX10" fmla="*/ 2199908 w 7100407"/>
              <a:gd name="connsiteY10" fmla="*/ 6808527 h 6858000"/>
              <a:gd name="connsiteX11" fmla="*/ 1561496 w 7100407"/>
              <a:gd name="connsiteY11" fmla="*/ 6516913 h 6858000"/>
              <a:gd name="connsiteX12" fmla="*/ 508318 w 7100407"/>
              <a:gd name="connsiteY12" fmla="*/ 5721038 h 6858000"/>
              <a:gd name="connsiteX13" fmla="*/ 43792 w 7100407"/>
              <a:gd name="connsiteY13" fmla="*/ 5068808 h 6858000"/>
              <a:gd name="connsiteX14" fmla="*/ 0 w 7100407"/>
              <a:gd name="connsiteY14" fmla="*/ 4992019 h 6858000"/>
              <a:gd name="connsiteX15" fmla="*/ 0 w 7100407"/>
              <a:gd name="connsiteY15" fmla="*/ 1586010 h 6858000"/>
              <a:gd name="connsiteX16" fmla="*/ 3658 w 7100407"/>
              <a:gd name="connsiteY16" fmla="*/ 1575960 h 6858000"/>
              <a:gd name="connsiteX17" fmla="*/ 763224 w 7100407"/>
              <a:gd name="connsiteY17" fmla="*/ 435512 h 6858000"/>
              <a:gd name="connsiteX18" fmla="*/ 1376867 w 7100407"/>
              <a:gd name="connsiteY18" fmla="*/ 535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100407" h="6858000">
                <a:moveTo>
                  <a:pt x="1478232" y="0"/>
                </a:moveTo>
                <a:lnTo>
                  <a:pt x="5123701" y="0"/>
                </a:lnTo>
                <a:lnTo>
                  <a:pt x="5336836" y="117758"/>
                </a:lnTo>
                <a:cubicBezTo>
                  <a:pt x="5419064" y="166493"/>
                  <a:pt x="5496999" y="216088"/>
                  <a:pt x="5569892" y="265913"/>
                </a:cubicBezTo>
                <a:cubicBezTo>
                  <a:pt x="5738965" y="373824"/>
                  <a:pt x="6502212" y="1317394"/>
                  <a:pt x="6748214" y="1870260"/>
                </a:cubicBezTo>
                <a:cubicBezTo>
                  <a:pt x="6993681" y="2422592"/>
                  <a:pt x="7205013" y="2877517"/>
                  <a:pt x="7044312" y="3583629"/>
                </a:cubicBezTo>
                <a:cubicBezTo>
                  <a:pt x="6883604" y="4288680"/>
                  <a:pt x="6353534" y="5625104"/>
                  <a:pt x="5784507" y="6102159"/>
                </a:cubicBezTo>
                <a:cubicBezTo>
                  <a:pt x="5429525" y="6399659"/>
                  <a:pt x="5014472" y="6649034"/>
                  <a:pt x="4543102" y="6794309"/>
                </a:cubicBezTo>
                <a:lnTo>
                  <a:pt x="4294648" y="6858000"/>
                </a:lnTo>
                <a:lnTo>
                  <a:pt x="2401901" y="6858000"/>
                </a:lnTo>
                <a:lnTo>
                  <a:pt x="2199908" y="6808527"/>
                </a:lnTo>
                <a:cubicBezTo>
                  <a:pt x="1966062" y="6739921"/>
                  <a:pt x="1757315" y="6643529"/>
                  <a:pt x="1561496" y="6516913"/>
                </a:cubicBezTo>
                <a:cubicBezTo>
                  <a:pt x="1210791" y="6251624"/>
                  <a:pt x="784153" y="6061198"/>
                  <a:pt x="508318" y="5721038"/>
                </a:cubicBezTo>
                <a:cubicBezTo>
                  <a:pt x="370401" y="5550958"/>
                  <a:pt x="199309" y="5325558"/>
                  <a:pt x="43792" y="5068808"/>
                </a:cubicBezTo>
                <a:lnTo>
                  <a:pt x="0" y="4992019"/>
                </a:lnTo>
                <a:lnTo>
                  <a:pt x="0" y="1586010"/>
                </a:lnTo>
                <a:lnTo>
                  <a:pt x="3658" y="1575960"/>
                </a:lnTo>
                <a:cubicBezTo>
                  <a:pt x="175346" y="1155399"/>
                  <a:pt x="427427" y="771309"/>
                  <a:pt x="763224" y="435512"/>
                </a:cubicBezTo>
                <a:cubicBezTo>
                  <a:pt x="809294" y="389442"/>
                  <a:pt x="1049752" y="231096"/>
                  <a:pt x="1376867" y="5354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  <a:alpha val="6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8A1B2-A98B-4D7D-A3A9-CA301F8AF9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563" y="5887616"/>
            <a:ext cx="5458408" cy="802433"/>
          </a:xfrm>
        </p:spPr>
        <p:txBody>
          <a:bodyPr>
            <a:noAutofit/>
          </a:bodyPr>
          <a:lstStyle/>
          <a:p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bg-BG" sz="2800" i="1" dirty="0">
                <a:solidFill>
                  <a:srgbClr val="FF0000"/>
                </a:solidFill>
              </a:rPr>
            </a:br>
            <a:br>
              <a:rPr lang="bg-BG" sz="2800" i="1" dirty="0">
                <a:solidFill>
                  <a:srgbClr val="FF0000"/>
                </a:solidFill>
              </a:rPr>
            </a:br>
            <a:br>
              <a:rPr lang="bg-BG" sz="2800" i="1" dirty="0">
                <a:solidFill>
                  <a:srgbClr val="FF0000"/>
                </a:solidFill>
              </a:rPr>
            </a:br>
            <a:endParaRPr lang="bg-BG" sz="3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72EDB8-C461-4380-9693-83BFBCE27332}"/>
              </a:ext>
            </a:extLst>
          </p:cNvPr>
          <p:cNvSpPr txBox="1"/>
          <p:nvPr/>
        </p:nvSpPr>
        <p:spPr>
          <a:xfrm>
            <a:off x="2118050" y="130629"/>
            <a:ext cx="4646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i="1" dirty="0">
                <a:latin typeface="Calibri" panose="020F0502020204030204" pitchFamily="34" charset="0"/>
                <a:cs typeface="Calibri" panose="020F0502020204030204" pitchFamily="34" charset="0"/>
              </a:rPr>
              <a:t>Квалификации</a:t>
            </a:r>
          </a:p>
        </p:txBody>
      </p:sp>
      <p:sp>
        <p:nvSpPr>
          <p:cNvPr id="7" name="Текстово поле 11">
            <a:extLst>
              <a:ext uri="{FF2B5EF4-FFF2-40B4-BE49-F238E27FC236}">
                <a16:creationId xmlns:a16="http://schemas.microsoft.com/office/drawing/2014/main" id="{D620719E-F6BC-40C0-ACFB-2A628BBC3A28}"/>
              </a:ext>
            </a:extLst>
          </p:cNvPr>
          <p:cNvSpPr txBox="1"/>
          <p:nvPr/>
        </p:nvSpPr>
        <p:spPr>
          <a:xfrm>
            <a:off x="6428792" y="1490008"/>
            <a:ext cx="47772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Картина 3">
            <a:extLst>
              <a:ext uri="{FF2B5EF4-FFF2-40B4-BE49-F238E27FC236}">
                <a16:creationId xmlns:a16="http://schemas.microsoft.com/office/drawing/2014/main" id="{BFB0E938-E8EE-4EF3-BD42-84C087E90D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33" y="961099"/>
            <a:ext cx="3195449" cy="452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38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E760B8C-89FC-4C84-BDDB-42EAB2395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0938335D-C0E5-436A-8815-53850DAEC6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6D9977B-0E49-40A1-B999-9C80377FC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100407" cy="6858000"/>
          </a:xfrm>
          <a:custGeom>
            <a:avLst/>
            <a:gdLst>
              <a:gd name="connsiteX0" fmla="*/ 1478232 w 7100407"/>
              <a:gd name="connsiteY0" fmla="*/ 0 h 6858000"/>
              <a:gd name="connsiteX1" fmla="*/ 5123701 w 7100407"/>
              <a:gd name="connsiteY1" fmla="*/ 0 h 6858000"/>
              <a:gd name="connsiteX2" fmla="*/ 5336836 w 7100407"/>
              <a:gd name="connsiteY2" fmla="*/ 117758 h 6858000"/>
              <a:gd name="connsiteX3" fmla="*/ 5569892 w 7100407"/>
              <a:gd name="connsiteY3" fmla="*/ 265913 h 6858000"/>
              <a:gd name="connsiteX4" fmla="*/ 6748214 w 7100407"/>
              <a:gd name="connsiteY4" fmla="*/ 1870260 h 6858000"/>
              <a:gd name="connsiteX5" fmla="*/ 7044312 w 7100407"/>
              <a:gd name="connsiteY5" fmla="*/ 3583629 h 6858000"/>
              <a:gd name="connsiteX6" fmla="*/ 5784507 w 7100407"/>
              <a:gd name="connsiteY6" fmla="*/ 6102159 h 6858000"/>
              <a:gd name="connsiteX7" fmla="*/ 4543102 w 7100407"/>
              <a:gd name="connsiteY7" fmla="*/ 6794309 h 6858000"/>
              <a:gd name="connsiteX8" fmla="*/ 4294648 w 7100407"/>
              <a:gd name="connsiteY8" fmla="*/ 6858000 h 6858000"/>
              <a:gd name="connsiteX9" fmla="*/ 2401901 w 7100407"/>
              <a:gd name="connsiteY9" fmla="*/ 6858000 h 6858000"/>
              <a:gd name="connsiteX10" fmla="*/ 2199908 w 7100407"/>
              <a:gd name="connsiteY10" fmla="*/ 6808527 h 6858000"/>
              <a:gd name="connsiteX11" fmla="*/ 1561496 w 7100407"/>
              <a:gd name="connsiteY11" fmla="*/ 6516913 h 6858000"/>
              <a:gd name="connsiteX12" fmla="*/ 508318 w 7100407"/>
              <a:gd name="connsiteY12" fmla="*/ 5721038 h 6858000"/>
              <a:gd name="connsiteX13" fmla="*/ 43792 w 7100407"/>
              <a:gd name="connsiteY13" fmla="*/ 5068808 h 6858000"/>
              <a:gd name="connsiteX14" fmla="*/ 0 w 7100407"/>
              <a:gd name="connsiteY14" fmla="*/ 4992019 h 6858000"/>
              <a:gd name="connsiteX15" fmla="*/ 0 w 7100407"/>
              <a:gd name="connsiteY15" fmla="*/ 1586010 h 6858000"/>
              <a:gd name="connsiteX16" fmla="*/ 3658 w 7100407"/>
              <a:gd name="connsiteY16" fmla="*/ 1575960 h 6858000"/>
              <a:gd name="connsiteX17" fmla="*/ 763224 w 7100407"/>
              <a:gd name="connsiteY17" fmla="*/ 435512 h 6858000"/>
              <a:gd name="connsiteX18" fmla="*/ 1376867 w 7100407"/>
              <a:gd name="connsiteY18" fmla="*/ 535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100407" h="6858000">
                <a:moveTo>
                  <a:pt x="1478232" y="0"/>
                </a:moveTo>
                <a:lnTo>
                  <a:pt x="5123701" y="0"/>
                </a:lnTo>
                <a:lnTo>
                  <a:pt x="5336836" y="117758"/>
                </a:lnTo>
                <a:cubicBezTo>
                  <a:pt x="5419064" y="166493"/>
                  <a:pt x="5496999" y="216088"/>
                  <a:pt x="5569892" y="265913"/>
                </a:cubicBezTo>
                <a:cubicBezTo>
                  <a:pt x="5738965" y="373824"/>
                  <a:pt x="6502212" y="1317394"/>
                  <a:pt x="6748214" y="1870260"/>
                </a:cubicBezTo>
                <a:cubicBezTo>
                  <a:pt x="6993681" y="2422592"/>
                  <a:pt x="7205013" y="2877517"/>
                  <a:pt x="7044312" y="3583629"/>
                </a:cubicBezTo>
                <a:cubicBezTo>
                  <a:pt x="6883604" y="4288680"/>
                  <a:pt x="6353534" y="5625104"/>
                  <a:pt x="5784507" y="6102159"/>
                </a:cubicBezTo>
                <a:cubicBezTo>
                  <a:pt x="5429525" y="6399659"/>
                  <a:pt x="5014472" y="6649034"/>
                  <a:pt x="4543102" y="6794309"/>
                </a:cubicBezTo>
                <a:lnTo>
                  <a:pt x="4294648" y="6858000"/>
                </a:lnTo>
                <a:lnTo>
                  <a:pt x="2401901" y="6858000"/>
                </a:lnTo>
                <a:lnTo>
                  <a:pt x="2199908" y="6808527"/>
                </a:lnTo>
                <a:cubicBezTo>
                  <a:pt x="1966062" y="6739921"/>
                  <a:pt x="1757315" y="6643529"/>
                  <a:pt x="1561496" y="6516913"/>
                </a:cubicBezTo>
                <a:cubicBezTo>
                  <a:pt x="1210791" y="6251624"/>
                  <a:pt x="784153" y="6061198"/>
                  <a:pt x="508318" y="5721038"/>
                </a:cubicBezTo>
                <a:cubicBezTo>
                  <a:pt x="370401" y="5550958"/>
                  <a:pt x="199309" y="5325558"/>
                  <a:pt x="43792" y="5068808"/>
                </a:cubicBezTo>
                <a:lnTo>
                  <a:pt x="0" y="4992019"/>
                </a:lnTo>
                <a:lnTo>
                  <a:pt x="0" y="1586010"/>
                </a:lnTo>
                <a:lnTo>
                  <a:pt x="3658" y="1575960"/>
                </a:lnTo>
                <a:cubicBezTo>
                  <a:pt x="175346" y="1155399"/>
                  <a:pt x="427427" y="771309"/>
                  <a:pt x="763224" y="435512"/>
                </a:cubicBezTo>
                <a:cubicBezTo>
                  <a:pt x="809294" y="389442"/>
                  <a:pt x="1049752" y="231096"/>
                  <a:pt x="1376867" y="5354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  <a:alpha val="6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8A1B2-A98B-4D7D-A3A9-CA301F8AF9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563" y="5887616"/>
            <a:ext cx="5458408" cy="802433"/>
          </a:xfrm>
        </p:spPr>
        <p:txBody>
          <a:bodyPr>
            <a:noAutofit/>
          </a:bodyPr>
          <a:lstStyle/>
          <a:p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bg-BG" sz="2800" i="1" dirty="0">
                <a:solidFill>
                  <a:srgbClr val="FF0000"/>
                </a:solidFill>
              </a:rPr>
            </a:br>
            <a:br>
              <a:rPr lang="bg-BG" sz="2800" i="1" dirty="0">
                <a:solidFill>
                  <a:srgbClr val="FF0000"/>
                </a:solidFill>
              </a:rPr>
            </a:br>
            <a:br>
              <a:rPr lang="bg-BG" sz="2800" i="1" dirty="0">
                <a:solidFill>
                  <a:srgbClr val="FF0000"/>
                </a:solidFill>
              </a:rPr>
            </a:br>
            <a:endParaRPr lang="bg-BG" sz="3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72EDB8-C461-4380-9693-83BFBCE27332}"/>
              </a:ext>
            </a:extLst>
          </p:cNvPr>
          <p:cNvSpPr txBox="1"/>
          <p:nvPr/>
        </p:nvSpPr>
        <p:spPr>
          <a:xfrm>
            <a:off x="2118050" y="130629"/>
            <a:ext cx="4646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i="1" dirty="0">
                <a:latin typeface="Calibri" panose="020F0502020204030204" pitchFamily="34" charset="0"/>
                <a:cs typeface="Calibri" panose="020F0502020204030204" pitchFamily="34" charset="0"/>
              </a:rPr>
              <a:t>Квалификации</a:t>
            </a:r>
          </a:p>
        </p:txBody>
      </p:sp>
      <p:sp>
        <p:nvSpPr>
          <p:cNvPr id="7" name="Текстово поле 11">
            <a:extLst>
              <a:ext uri="{FF2B5EF4-FFF2-40B4-BE49-F238E27FC236}">
                <a16:creationId xmlns:a16="http://schemas.microsoft.com/office/drawing/2014/main" id="{D620719E-F6BC-40C0-ACFB-2A628BBC3A28}"/>
              </a:ext>
            </a:extLst>
          </p:cNvPr>
          <p:cNvSpPr txBox="1"/>
          <p:nvPr/>
        </p:nvSpPr>
        <p:spPr>
          <a:xfrm>
            <a:off x="6428792" y="1490008"/>
            <a:ext cx="47772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Картина 12">
            <a:extLst>
              <a:ext uri="{FF2B5EF4-FFF2-40B4-BE49-F238E27FC236}">
                <a16:creationId xmlns:a16="http://schemas.microsoft.com/office/drawing/2014/main" id="{866FF041-6E78-46C3-B51A-E4E7CF456A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63" y="1726718"/>
            <a:ext cx="4688104" cy="326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48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E760B8C-89FC-4C84-BDDB-42EAB2395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0938335D-C0E5-436A-8815-53850DAEC6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6D9977B-0E49-40A1-B999-9C80377FC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100407" cy="6858000"/>
          </a:xfrm>
          <a:custGeom>
            <a:avLst/>
            <a:gdLst>
              <a:gd name="connsiteX0" fmla="*/ 1478232 w 7100407"/>
              <a:gd name="connsiteY0" fmla="*/ 0 h 6858000"/>
              <a:gd name="connsiteX1" fmla="*/ 5123701 w 7100407"/>
              <a:gd name="connsiteY1" fmla="*/ 0 h 6858000"/>
              <a:gd name="connsiteX2" fmla="*/ 5336836 w 7100407"/>
              <a:gd name="connsiteY2" fmla="*/ 117758 h 6858000"/>
              <a:gd name="connsiteX3" fmla="*/ 5569892 w 7100407"/>
              <a:gd name="connsiteY3" fmla="*/ 265913 h 6858000"/>
              <a:gd name="connsiteX4" fmla="*/ 6748214 w 7100407"/>
              <a:gd name="connsiteY4" fmla="*/ 1870260 h 6858000"/>
              <a:gd name="connsiteX5" fmla="*/ 7044312 w 7100407"/>
              <a:gd name="connsiteY5" fmla="*/ 3583629 h 6858000"/>
              <a:gd name="connsiteX6" fmla="*/ 5784507 w 7100407"/>
              <a:gd name="connsiteY6" fmla="*/ 6102159 h 6858000"/>
              <a:gd name="connsiteX7" fmla="*/ 4543102 w 7100407"/>
              <a:gd name="connsiteY7" fmla="*/ 6794309 h 6858000"/>
              <a:gd name="connsiteX8" fmla="*/ 4294648 w 7100407"/>
              <a:gd name="connsiteY8" fmla="*/ 6858000 h 6858000"/>
              <a:gd name="connsiteX9" fmla="*/ 2401901 w 7100407"/>
              <a:gd name="connsiteY9" fmla="*/ 6858000 h 6858000"/>
              <a:gd name="connsiteX10" fmla="*/ 2199908 w 7100407"/>
              <a:gd name="connsiteY10" fmla="*/ 6808527 h 6858000"/>
              <a:gd name="connsiteX11" fmla="*/ 1561496 w 7100407"/>
              <a:gd name="connsiteY11" fmla="*/ 6516913 h 6858000"/>
              <a:gd name="connsiteX12" fmla="*/ 508318 w 7100407"/>
              <a:gd name="connsiteY12" fmla="*/ 5721038 h 6858000"/>
              <a:gd name="connsiteX13" fmla="*/ 43792 w 7100407"/>
              <a:gd name="connsiteY13" fmla="*/ 5068808 h 6858000"/>
              <a:gd name="connsiteX14" fmla="*/ 0 w 7100407"/>
              <a:gd name="connsiteY14" fmla="*/ 4992019 h 6858000"/>
              <a:gd name="connsiteX15" fmla="*/ 0 w 7100407"/>
              <a:gd name="connsiteY15" fmla="*/ 1586010 h 6858000"/>
              <a:gd name="connsiteX16" fmla="*/ 3658 w 7100407"/>
              <a:gd name="connsiteY16" fmla="*/ 1575960 h 6858000"/>
              <a:gd name="connsiteX17" fmla="*/ 763224 w 7100407"/>
              <a:gd name="connsiteY17" fmla="*/ 435512 h 6858000"/>
              <a:gd name="connsiteX18" fmla="*/ 1376867 w 7100407"/>
              <a:gd name="connsiteY18" fmla="*/ 535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100407" h="6858000">
                <a:moveTo>
                  <a:pt x="1478232" y="0"/>
                </a:moveTo>
                <a:lnTo>
                  <a:pt x="5123701" y="0"/>
                </a:lnTo>
                <a:lnTo>
                  <a:pt x="5336836" y="117758"/>
                </a:lnTo>
                <a:cubicBezTo>
                  <a:pt x="5419064" y="166493"/>
                  <a:pt x="5496999" y="216088"/>
                  <a:pt x="5569892" y="265913"/>
                </a:cubicBezTo>
                <a:cubicBezTo>
                  <a:pt x="5738965" y="373824"/>
                  <a:pt x="6502212" y="1317394"/>
                  <a:pt x="6748214" y="1870260"/>
                </a:cubicBezTo>
                <a:cubicBezTo>
                  <a:pt x="6993681" y="2422592"/>
                  <a:pt x="7205013" y="2877517"/>
                  <a:pt x="7044312" y="3583629"/>
                </a:cubicBezTo>
                <a:cubicBezTo>
                  <a:pt x="6883604" y="4288680"/>
                  <a:pt x="6353534" y="5625104"/>
                  <a:pt x="5784507" y="6102159"/>
                </a:cubicBezTo>
                <a:cubicBezTo>
                  <a:pt x="5429525" y="6399659"/>
                  <a:pt x="5014472" y="6649034"/>
                  <a:pt x="4543102" y="6794309"/>
                </a:cubicBezTo>
                <a:lnTo>
                  <a:pt x="4294648" y="6858000"/>
                </a:lnTo>
                <a:lnTo>
                  <a:pt x="2401901" y="6858000"/>
                </a:lnTo>
                <a:lnTo>
                  <a:pt x="2199908" y="6808527"/>
                </a:lnTo>
                <a:cubicBezTo>
                  <a:pt x="1966062" y="6739921"/>
                  <a:pt x="1757315" y="6643529"/>
                  <a:pt x="1561496" y="6516913"/>
                </a:cubicBezTo>
                <a:cubicBezTo>
                  <a:pt x="1210791" y="6251624"/>
                  <a:pt x="784153" y="6061198"/>
                  <a:pt x="508318" y="5721038"/>
                </a:cubicBezTo>
                <a:cubicBezTo>
                  <a:pt x="370401" y="5550958"/>
                  <a:pt x="199309" y="5325558"/>
                  <a:pt x="43792" y="5068808"/>
                </a:cubicBezTo>
                <a:lnTo>
                  <a:pt x="0" y="4992019"/>
                </a:lnTo>
                <a:lnTo>
                  <a:pt x="0" y="1586010"/>
                </a:lnTo>
                <a:lnTo>
                  <a:pt x="3658" y="1575960"/>
                </a:lnTo>
                <a:cubicBezTo>
                  <a:pt x="175346" y="1155399"/>
                  <a:pt x="427427" y="771309"/>
                  <a:pt x="763224" y="435512"/>
                </a:cubicBezTo>
                <a:cubicBezTo>
                  <a:pt x="809294" y="389442"/>
                  <a:pt x="1049752" y="231096"/>
                  <a:pt x="1376867" y="5354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  <a:alpha val="6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8A1B2-A98B-4D7D-A3A9-CA301F8AF9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563" y="5887616"/>
            <a:ext cx="5458408" cy="802433"/>
          </a:xfrm>
        </p:spPr>
        <p:txBody>
          <a:bodyPr>
            <a:noAutofit/>
          </a:bodyPr>
          <a:lstStyle/>
          <a:p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bg-BG" sz="2800" i="1" dirty="0">
                <a:solidFill>
                  <a:srgbClr val="FF0000"/>
                </a:solidFill>
              </a:rPr>
            </a:br>
            <a:br>
              <a:rPr lang="bg-BG" sz="2800" i="1" dirty="0">
                <a:solidFill>
                  <a:srgbClr val="FF0000"/>
                </a:solidFill>
              </a:rPr>
            </a:br>
            <a:br>
              <a:rPr lang="bg-BG" sz="2800" i="1" dirty="0">
                <a:solidFill>
                  <a:srgbClr val="FF0000"/>
                </a:solidFill>
              </a:rPr>
            </a:br>
            <a:endParaRPr lang="bg-BG" sz="3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72EDB8-C461-4380-9693-83BFBCE27332}"/>
              </a:ext>
            </a:extLst>
          </p:cNvPr>
          <p:cNvSpPr txBox="1"/>
          <p:nvPr/>
        </p:nvSpPr>
        <p:spPr>
          <a:xfrm>
            <a:off x="2118050" y="130629"/>
            <a:ext cx="4646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i="1" dirty="0">
                <a:latin typeface="Calibri" panose="020F0502020204030204" pitchFamily="34" charset="0"/>
                <a:cs typeface="Calibri" panose="020F0502020204030204" pitchFamily="34" charset="0"/>
              </a:rPr>
              <a:t>Квалификации</a:t>
            </a:r>
          </a:p>
        </p:txBody>
      </p:sp>
      <p:sp>
        <p:nvSpPr>
          <p:cNvPr id="7" name="Текстово поле 11">
            <a:extLst>
              <a:ext uri="{FF2B5EF4-FFF2-40B4-BE49-F238E27FC236}">
                <a16:creationId xmlns:a16="http://schemas.microsoft.com/office/drawing/2014/main" id="{D620719E-F6BC-40C0-ACFB-2A628BBC3A28}"/>
              </a:ext>
            </a:extLst>
          </p:cNvPr>
          <p:cNvSpPr txBox="1"/>
          <p:nvPr/>
        </p:nvSpPr>
        <p:spPr>
          <a:xfrm>
            <a:off x="6428792" y="1490008"/>
            <a:ext cx="47772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Картина 14" descr="Картина, която съдържа текст&#10;&#10;Описанието е генерирано автоматично">
            <a:extLst>
              <a:ext uri="{FF2B5EF4-FFF2-40B4-BE49-F238E27FC236}">
                <a16:creationId xmlns:a16="http://schemas.microsoft.com/office/drawing/2014/main" id="{128769BD-23A6-428E-90A1-6C3941BE57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11" y="1093387"/>
            <a:ext cx="3688670" cy="532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6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E760B8C-89FC-4C84-BDDB-42EAB2395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0938335D-C0E5-436A-8815-53850DAEC6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6D9977B-0E49-40A1-B999-9C80377FC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100407" cy="6858000"/>
          </a:xfrm>
          <a:custGeom>
            <a:avLst/>
            <a:gdLst>
              <a:gd name="connsiteX0" fmla="*/ 1478232 w 7100407"/>
              <a:gd name="connsiteY0" fmla="*/ 0 h 6858000"/>
              <a:gd name="connsiteX1" fmla="*/ 5123701 w 7100407"/>
              <a:gd name="connsiteY1" fmla="*/ 0 h 6858000"/>
              <a:gd name="connsiteX2" fmla="*/ 5336836 w 7100407"/>
              <a:gd name="connsiteY2" fmla="*/ 117758 h 6858000"/>
              <a:gd name="connsiteX3" fmla="*/ 5569892 w 7100407"/>
              <a:gd name="connsiteY3" fmla="*/ 265913 h 6858000"/>
              <a:gd name="connsiteX4" fmla="*/ 6748214 w 7100407"/>
              <a:gd name="connsiteY4" fmla="*/ 1870260 h 6858000"/>
              <a:gd name="connsiteX5" fmla="*/ 7044312 w 7100407"/>
              <a:gd name="connsiteY5" fmla="*/ 3583629 h 6858000"/>
              <a:gd name="connsiteX6" fmla="*/ 5784507 w 7100407"/>
              <a:gd name="connsiteY6" fmla="*/ 6102159 h 6858000"/>
              <a:gd name="connsiteX7" fmla="*/ 4543102 w 7100407"/>
              <a:gd name="connsiteY7" fmla="*/ 6794309 h 6858000"/>
              <a:gd name="connsiteX8" fmla="*/ 4294648 w 7100407"/>
              <a:gd name="connsiteY8" fmla="*/ 6858000 h 6858000"/>
              <a:gd name="connsiteX9" fmla="*/ 2401901 w 7100407"/>
              <a:gd name="connsiteY9" fmla="*/ 6858000 h 6858000"/>
              <a:gd name="connsiteX10" fmla="*/ 2199908 w 7100407"/>
              <a:gd name="connsiteY10" fmla="*/ 6808527 h 6858000"/>
              <a:gd name="connsiteX11" fmla="*/ 1561496 w 7100407"/>
              <a:gd name="connsiteY11" fmla="*/ 6516913 h 6858000"/>
              <a:gd name="connsiteX12" fmla="*/ 508318 w 7100407"/>
              <a:gd name="connsiteY12" fmla="*/ 5721038 h 6858000"/>
              <a:gd name="connsiteX13" fmla="*/ 43792 w 7100407"/>
              <a:gd name="connsiteY13" fmla="*/ 5068808 h 6858000"/>
              <a:gd name="connsiteX14" fmla="*/ 0 w 7100407"/>
              <a:gd name="connsiteY14" fmla="*/ 4992019 h 6858000"/>
              <a:gd name="connsiteX15" fmla="*/ 0 w 7100407"/>
              <a:gd name="connsiteY15" fmla="*/ 1586010 h 6858000"/>
              <a:gd name="connsiteX16" fmla="*/ 3658 w 7100407"/>
              <a:gd name="connsiteY16" fmla="*/ 1575960 h 6858000"/>
              <a:gd name="connsiteX17" fmla="*/ 763224 w 7100407"/>
              <a:gd name="connsiteY17" fmla="*/ 435512 h 6858000"/>
              <a:gd name="connsiteX18" fmla="*/ 1376867 w 7100407"/>
              <a:gd name="connsiteY18" fmla="*/ 535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100407" h="6858000">
                <a:moveTo>
                  <a:pt x="1478232" y="0"/>
                </a:moveTo>
                <a:lnTo>
                  <a:pt x="5123701" y="0"/>
                </a:lnTo>
                <a:lnTo>
                  <a:pt x="5336836" y="117758"/>
                </a:lnTo>
                <a:cubicBezTo>
                  <a:pt x="5419064" y="166493"/>
                  <a:pt x="5496999" y="216088"/>
                  <a:pt x="5569892" y="265913"/>
                </a:cubicBezTo>
                <a:cubicBezTo>
                  <a:pt x="5738965" y="373824"/>
                  <a:pt x="6502212" y="1317394"/>
                  <a:pt x="6748214" y="1870260"/>
                </a:cubicBezTo>
                <a:cubicBezTo>
                  <a:pt x="6993681" y="2422592"/>
                  <a:pt x="7205013" y="2877517"/>
                  <a:pt x="7044312" y="3583629"/>
                </a:cubicBezTo>
                <a:cubicBezTo>
                  <a:pt x="6883604" y="4288680"/>
                  <a:pt x="6353534" y="5625104"/>
                  <a:pt x="5784507" y="6102159"/>
                </a:cubicBezTo>
                <a:cubicBezTo>
                  <a:pt x="5429525" y="6399659"/>
                  <a:pt x="5014472" y="6649034"/>
                  <a:pt x="4543102" y="6794309"/>
                </a:cubicBezTo>
                <a:lnTo>
                  <a:pt x="4294648" y="6858000"/>
                </a:lnTo>
                <a:lnTo>
                  <a:pt x="2401901" y="6858000"/>
                </a:lnTo>
                <a:lnTo>
                  <a:pt x="2199908" y="6808527"/>
                </a:lnTo>
                <a:cubicBezTo>
                  <a:pt x="1966062" y="6739921"/>
                  <a:pt x="1757315" y="6643529"/>
                  <a:pt x="1561496" y="6516913"/>
                </a:cubicBezTo>
                <a:cubicBezTo>
                  <a:pt x="1210791" y="6251624"/>
                  <a:pt x="784153" y="6061198"/>
                  <a:pt x="508318" y="5721038"/>
                </a:cubicBezTo>
                <a:cubicBezTo>
                  <a:pt x="370401" y="5550958"/>
                  <a:pt x="199309" y="5325558"/>
                  <a:pt x="43792" y="5068808"/>
                </a:cubicBezTo>
                <a:lnTo>
                  <a:pt x="0" y="4992019"/>
                </a:lnTo>
                <a:lnTo>
                  <a:pt x="0" y="1586010"/>
                </a:lnTo>
                <a:lnTo>
                  <a:pt x="3658" y="1575960"/>
                </a:lnTo>
                <a:cubicBezTo>
                  <a:pt x="175346" y="1155399"/>
                  <a:pt x="427427" y="771309"/>
                  <a:pt x="763224" y="435512"/>
                </a:cubicBezTo>
                <a:cubicBezTo>
                  <a:pt x="809294" y="389442"/>
                  <a:pt x="1049752" y="231096"/>
                  <a:pt x="1376867" y="5354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  <a:alpha val="6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8A1B2-A98B-4D7D-A3A9-CA301F8AF9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563" y="5887616"/>
            <a:ext cx="5458408" cy="802433"/>
          </a:xfrm>
        </p:spPr>
        <p:txBody>
          <a:bodyPr>
            <a:noAutofit/>
          </a:bodyPr>
          <a:lstStyle/>
          <a:p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bg-BG" sz="2800" i="1" dirty="0">
                <a:solidFill>
                  <a:srgbClr val="FF0000"/>
                </a:solidFill>
              </a:rPr>
            </a:br>
            <a:br>
              <a:rPr lang="bg-BG" sz="2800" i="1" dirty="0">
                <a:solidFill>
                  <a:srgbClr val="FF0000"/>
                </a:solidFill>
              </a:rPr>
            </a:br>
            <a:br>
              <a:rPr lang="bg-BG" sz="2800" i="1" dirty="0">
                <a:solidFill>
                  <a:srgbClr val="FF0000"/>
                </a:solidFill>
              </a:rPr>
            </a:br>
            <a:endParaRPr lang="bg-BG" sz="3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72EDB8-C461-4380-9693-83BFBCE27332}"/>
              </a:ext>
            </a:extLst>
          </p:cNvPr>
          <p:cNvSpPr txBox="1"/>
          <p:nvPr/>
        </p:nvSpPr>
        <p:spPr>
          <a:xfrm>
            <a:off x="2118050" y="130629"/>
            <a:ext cx="4646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i="1" dirty="0">
                <a:latin typeface="Calibri" panose="020F0502020204030204" pitchFamily="34" charset="0"/>
                <a:cs typeface="Calibri" panose="020F0502020204030204" pitchFamily="34" charset="0"/>
              </a:rPr>
              <a:t>Квалификации</a:t>
            </a:r>
          </a:p>
        </p:txBody>
      </p:sp>
      <p:sp>
        <p:nvSpPr>
          <p:cNvPr id="7" name="Текстово поле 11">
            <a:extLst>
              <a:ext uri="{FF2B5EF4-FFF2-40B4-BE49-F238E27FC236}">
                <a16:creationId xmlns:a16="http://schemas.microsoft.com/office/drawing/2014/main" id="{D620719E-F6BC-40C0-ACFB-2A628BBC3A28}"/>
              </a:ext>
            </a:extLst>
          </p:cNvPr>
          <p:cNvSpPr txBox="1"/>
          <p:nvPr/>
        </p:nvSpPr>
        <p:spPr>
          <a:xfrm>
            <a:off x="6428792" y="1490008"/>
            <a:ext cx="47772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Картина 11" descr="Картина, която съдържа текст, табло, визитка&#10;&#10;Описанието е генерирано автоматично">
            <a:extLst>
              <a:ext uri="{FF2B5EF4-FFF2-40B4-BE49-F238E27FC236}">
                <a16:creationId xmlns:a16="http://schemas.microsoft.com/office/drawing/2014/main" id="{88EAD42A-10AC-42C0-B44E-9B6C8E53E1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94" y="2056092"/>
            <a:ext cx="4557943" cy="325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59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E760B8C-89FC-4C84-BDDB-42EAB2395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0938335D-C0E5-436A-8815-53850DAEC6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6D9977B-0E49-40A1-B999-9C80377FC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100407" cy="6858000"/>
          </a:xfrm>
          <a:custGeom>
            <a:avLst/>
            <a:gdLst>
              <a:gd name="connsiteX0" fmla="*/ 1478232 w 7100407"/>
              <a:gd name="connsiteY0" fmla="*/ 0 h 6858000"/>
              <a:gd name="connsiteX1" fmla="*/ 5123701 w 7100407"/>
              <a:gd name="connsiteY1" fmla="*/ 0 h 6858000"/>
              <a:gd name="connsiteX2" fmla="*/ 5336836 w 7100407"/>
              <a:gd name="connsiteY2" fmla="*/ 117758 h 6858000"/>
              <a:gd name="connsiteX3" fmla="*/ 5569892 w 7100407"/>
              <a:gd name="connsiteY3" fmla="*/ 265913 h 6858000"/>
              <a:gd name="connsiteX4" fmla="*/ 6748214 w 7100407"/>
              <a:gd name="connsiteY4" fmla="*/ 1870260 h 6858000"/>
              <a:gd name="connsiteX5" fmla="*/ 7044312 w 7100407"/>
              <a:gd name="connsiteY5" fmla="*/ 3583629 h 6858000"/>
              <a:gd name="connsiteX6" fmla="*/ 5784507 w 7100407"/>
              <a:gd name="connsiteY6" fmla="*/ 6102159 h 6858000"/>
              <a:gd name="connsiteX7" fmla="*/ 4543102 w 7100407"/>
              <a:gd name="connsiteY7" fmla="*/ 6794309 h 6858000"/>
              <a:gd name="connsiteX8" fmla="*/ 4294648 w 7100407"/>
              <a:gd name="connsiteY8" fmla="*/ 6858000 h 6858000"/>
              <a:gd name="connsiteX9" fmla="*/ 2401901 w 7100407"/>
              <a:gd name="connsiteY9" fmla="*/ 6858000 h 6858000"/>
              <a:gd name="connsiteX10" fmla="*/ 2199908 w 7100407"/>
              <a:gd name="connsiteY10" fmla="*/ 6808527 h 6858000"/>
              <a:gd name="connsiteX11" fmla="*/ 1561496 w 7100407"/>
              <a:gd name="connsiteY11" fmla="*/ 6516913 h 6858000"/>
              <a:gd name="connsiteX12" fmla="*/ 508318 w 7100407"/>
              <a:gd name="connsiteY12" fmla="*/ 5721038 h 6858000"/>
              <a:gd name="connsiteX13" fmla="*/ 43792 w 7100407"/>
              <a:gd name="connsiteY13" fmla="*/ 5068808 h 6858000"/>
              <a:gd name="connsiteX14" fmla="*/ 0 w 7100407"/>
              <a:gd name="connsiteY14" fmla="*/ 4992019 h 6858000"/>
              <a:gd name="connsiteX15" fmla="*/ 0 w 7100407"/>
              <a:gd name="connsiteY15" fmla="*/ 1586010 h 6858000"/>
              <a:gd name="connsiteX16" fmla="*/ 3658 w 7100407"/>
              <a:gd name="connsiteY16" fmla="*/ 1575960 h 6858000"/>
              <a:gd name="connsiteX17" fmla="*/ 763224 w 7100407"/>
              <a:gd name="connsiteY17" fmla="*/ 435512 h 6858000"/>
              <a:gd name="connsiteX18" fmla="*/ 1376867 w 7100407"/>
              <a:gd name="connsiteY18" fmla="*/ 535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100407" h="6858000">
                <a:moveTo>
                  <a:pt x="1478232" y="0"/>
                </a:moveTo>
                <a:lnTo>
                  <a:pt x="5123701" y="0"/>
                </a:lnTo>
                <a:lnTo>
                  <a:pt x="5336836" y="117758"/>
                </a:lnTo>
                <a:cubicBezTo>
                  <a:pt x="5419064" y="166493"/>
                  <a:pt x="5496999" y="216088"/>
                  <a:pt x="5569892" y="265913"/>
                </a:cubicBezTo>
                <a:cubicBezTo>
                  <a:pt x="5738965" y="373824"/>
                  <a:pt x="6502212" y="1317394"/>
                  <a:pt x="6748214" y="1870260"/>
                </a:cubicBezTo>
                <a:cubicBezTo>
                  <a:pt x="6993681" y="2422592"/>
                  <a:pt x="7205013" y="2877517"/>
                  <a:pt x="7044312" y="3583629"/>
                </a:cubicBezTo>
                <a:cubicBezTo>
                  <a:pt x="6883604" y="4288680"/>
                  <a:pt x="6353534" y="5625104"/>
                  <a:pt x="5784507" y="6102159"/>
                </a:cubicBezTo>
                <a:cubicBezTo>
                  <a:pt x="5429525" y="6399659"/>
                  <a:pt x="5014472" y="6649034"/>
                  <a:pt x="4543102" y="6794309"/>
                </a:cubicBezTo>
                <a:lnTo>
                  <a:pt x="4294648" y="6858000"/>
                </a:lnTo>
                <a:lnTo>
                  <a:pt x="2401901" y="6858000"/>
                </a:lnTo>
                <a:lnTo>
                  <a:pt x="2199908" y="6808527"/>
                </a:lnTo>
                <a:cubicBezTo>
                  <a:pt x="1966062" y="6739921"/>
                  <a:pt x="1757315" y="6643529"/>
                  <a:pt x="1561496" y="6516913"/>
                </a:cubicBezTo>
                <a:cubicBezTo>
                  <a:pt x="1210791" y="6251624"/>
                  <a:pt x="784153" y="6061198"/>
                  <a:pt x="508318" y="5721038"/>
                </a:cubicBezTo>
                <a:cubicBezTo>
                  <a:pt x="370401" y="5550958"/>
                  <a:pt x="199309" y="5325558"/>
                  <a:pt x="43792" y="5068808"/>
                </a:cubicBezTo>
                <a:lnTo>
                  <a:pt x="0" y="4992019"/>
                </a:lnTo>
                <a:lnTo>
                  <a:pt x="0" y="1586010"/>
                </a:lnTo>
                <a:lnTo>
                  <a:pt x="3658" y="1575960"/>
                </a:lnTo>
                <a:cubicBezTo>
                  <a:pt x="175346" y="1155399"/>
                  <a:pt x="427427" y="771309"/>
                  <a:pt x="763224" y="435512"/>
                </a:cubicBezTo>
                <a:cubicBezTo>
                  <a:pt x="809294" y="389442"/>
                  <a:pt x="1049752" y="231096"/>
                  <a:pt x="1376867" y="5354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  <a:alpha val="6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8A1B2-A98B-4D7D-A3A9-CA301F8AF9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563" y="5887616"/>
            <a:ext cx="5458408" cy="802433"/>
          </a:xfrm>
        </p:spPr>
        <p:txBody>
          <a:bodyPr>
            <a:noAutofit/>
          </a:bodyPr>
          <a:lstStyle/>
          <a:p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bg-BG" sz="2800" i="1" dirty="0">
                <a:solidFill>
                  <a:srgbClr val="FF0000"/>
                </a:solidFill>
              </a:rPr>
            </a:br>
            <a:br>
              <a:rPr lang="bg-BG" sz="2800" i="1" dirty="0">
                <a:solidFill>
                  <a:srgbClr val="FF0000"/>
                </a:solidFill>
              </a:rPr>
            </a:br>
            <a:br>
              <a:rPr lang="bg-BG" sz="2800" i="1" dirty="0">
                <a:solidFill>
                  <a:srgbClr val="FF0000"/>
                </a:solidFill>
              </a:rPr>
            </a:br>
            <a:endParaRPr lang="bg-BG" sz="3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72EDB8-C461-4380-9693-83BFBCE27332}"/>
              </a:ext>
            </a:extLst>
          </p:cNvPr>
          <p:cNvSpPr txBox="1"/>
          <p:nvPr/>
        </p:nvSpPr>
        <p:spPr>
          <a:xfrm>
            <a:off x="2118050" y="130629"/>
            <a:ext cx="4646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i="1" dirty="0">
                <a:latin typeface="Calibri" panose="020F0502020204030204" pitchFamily="34" charset="0"/>
                <a:cs typeface="Calibri" panose="020F0502020204030204" pitchFamily="34" charset="0"/>
              </a:rPr>
              <a:t>Квалификации</a:t>
            </a:r>
          </a:p>
        </p:txBody>
      </p:sp>
      <p:sp>
        <p:nvSpPr>
          <p:cNvPr id="7" name="Текстово поле 11">
            <a:extLst>
              <a:ext uri="{FF2B5EF4-FFF2-40B4-BE49-F238E27FC236}">
                <a16:creationId xmlns:a16="http://schemas.microsoft.com/office/drawing/2014/main" id="{D620719E-F6BC-40C0-ACFB-2A628BBC3A28}"/>
              </a:ext>
            </a:extLst>
          </p:cNvPr>
          <p:cNvSpPr txBox="1"/>
          <p:nvPr/>
        </p:nvSpPr>
        <p:spPr>
          <a:xfrm>
            <a:off x="6428792" y="1490008"/>
            <a:ext cx="47772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Картина 5" descr="Картина, която съдържа текст&#10;&#10;Описанието е генерирано автоматично">
            <a:extLst>
              <a:ext uri="{FF2B5EF4-FFF2-40B4-BE49-F238E27FC236}">
                <a16:creationId xmlns:a16="http://schemas.microsoft.com/office/drawing/2014/main" id="{8D322CA6-DB87-4A84-9AC8-2C1487CB2C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55" y="1359647"/>
            <a:ext cx="3416357" cy="473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0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E760B8C-89FC-4C84-BDDB-42EAB2395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0938335D-C0E5-436A-8815-53850DAEC6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6D9977B-0E49-40A1-B999-9C80377FC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100407" cy="6858000"/>
          </a:xfrm>
          <a:custGeom>
            <a:avLst/>
            <a:gdLst>
              <a:gd name="connsiteX0" fmla="*/ 1478232 w 7100407"/>
              <a:gd name="connsiteY0" fmla="*/ 0 h 6858000"/>
              <a:gd name="connsiteX1" fmla="*/ 5123701 w 7100407"/>
              <a:gd name="connsiteY1" fmla="*/ 0 h 6858000"/>
              <a:gd name="connsiteX2" fmla="*/ 5336836 w 7100407"/>
              <a:gd name="connsiteY2" fmla="*/ 117758 h 6858000"/>
              <a:gd name="connsiteX3" fmla="*/ 5569892 w 7100407"/>
              <a:gd name="connsiteY3" fmla="*/ 265913 h 6858000"/>
              <a:gd name="connsiteX4" fmla="*/ 6748214 w 7100407"/>
              <a:gd name="connsiteY4" fmla="*/ 1870260 h 6858000"/>
              <a:gd name="connsiteX5" fmla="*/ 7044312 w 7100407"/>
              <a:gd name="connsiteY5" fmla="*/ 3583629 h 6858000"/>
              <a:gd name="connsiteX6" fmla="*/ 5784507 w 7100407"/>
              <a:gd name="connsiteY6" fmla="*/ 6102159 h 6858000"/>
              <a:gd name="connsiteX7" fmla="*/ 4543102 w 7100407"/>
              <a:gd name="connsiteY7" fmla="*/ 6794309 h 6858000"/>
              <a:gd name="connsiteX8" fmla="*/ 4294648 w 7100407"/>
              <a:gd name="connsiteY8" fmla="*/ 6858000 h 6858000"/>
              <a:gd name="connsiteX9" fmla="*/ 2401901 w 7100407"/>
              <a:gd name="connsiteY9" fmla="*/ 6858000 h 6858000"/>
              <a:gd name="connsiteX10" fmla="*/ 2199908 w 7100407"/>
              <a:gd name="connsiteY10" fmla="*/ 6808527 h 6858000"/>
              <a:gd name="connsiteX11" fmla="*/ 1561496 w 7100407"/>
              <a:gd name="connsiteY11" fmla="*/ 6516913 h 6858000"/>
              <a:gd name="connsiteX12" fmla="*/ 508318 w 7100407"/>
              <a:gd name="connsiteY12" fmla="*/ 5721038 h 6858000"/>
              <a:gd name="connsiteX13" fmla="*/ 43792 w 7100407"/>
              <a:gd name="connsiteY13" fmla="*/ 5068808 h 6858000"/>
              <a:gd name="connsiteX14" fmla="*/ 0 w 7100407"/>
              <a:gd name="connsiteY14" fmla="*/ 4992019 h 6858000"/>
              <a:gd name="connsiteX15" fmla="*/ 0 w 7100407"/>
              <a:gd name="connsiteY15" fmla="*/ 1586010 h 6858000"/>
              <a:gd name="connsiteX16" fmla="*/ 3658 w 7100407"/>
              <a:gd name="connsiteY16" fmla="*/ 1575960 h 6858000"/>
              <a:gd name="connsiteX17" fmla="*/ 763224 w 7100407"/>
              <a:gd name="connsiteY17" fmla="*/ 435512 h 6858000"/>
              <a:gd name="connsiteX18" fmla="*/ 1376867 w 7100407"/>
              <a:gd name="connsiteY18" fmla="*/ 535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100407" h="6858000">
                <a:moveTo>
                  <a:pt x="1478232" y="0"/>
                </a:moveTo>
                <a:lnTo>
                  <a:pt x="5123701" y="0"/>
                </a:lnTo>
                <a:lnTo>
                  <a:pt x="5336836" y="117758"/>
                </a:lnTo>
                <a:cubicBezTo>
                  <a:pt x="5419064" y="166493"/>
                  <a:pt x="5496999" y="216088"/>
                  <a:pt x="5569892" y="265913"/>
                </a:cubicBezTo>
                <a:cubicBezTo>
                  <a:pt x="5738965" y="373824"/>
                  <a:pt x="6502212" y="1317394"/>
                  <a:pt x="6748214" y="1870260"/>
                </a:cubicBezTo>
                <a:cubicBezTo>
                  <a:pt x="6993681" y="2422592"/>
                  <a:pt x="7205013" y="2877517"/>
                  <a:pt x="7044312" y="3583629"/>
                </a:cubicBezTo>
                <a:cubicBezTo>
                  <a:pt x="6883604" y="4288680"/>
                  <a:pt x="6353534" y="5625104"/>
                  <a:pt x="5784507" y="6102159"/>
                </a:cubicBezTo>
                <a:cubicBezTo>
                  <a:pt x="5429525" y="6399659"/>
                  <a:pt x="5014472" y="6649034"/>
                  <a:pt x="4543102" y="6794309"/>
                </a:cubicBezTo>
                <a:lnTo>
                  <a:pt x="4294648" y="6858000"/>
                </a:lnTo>
                <a:lnTo>
                  <a:pt x="2401901" y="6858000"/>
                </a:lnTo>
                <a:lnTo>
                  <a:pt x="2199908" y="6808527"/>
                </a:lnTo>
                <a:cubicBezTo>
                  <a:pt x="1966062" y="6739921"/>
                  <a:pt x="1757315" y="6643529"/>
                  <a:pt x="1561496" y="6516913"/>
                </a:cubicBezTo>
                <a:cubicBezTo>
                  <a:pt x="1210791" y="6251624"/>
                  <a:pt x="784153" y="6061198"/>
                  <a:pt x="508318" y="5721038"/>
                </a:cubicBezTo>
                <a:cubicBezTo>
                  <a:pt x="370401" y="5550958"/>
                  <a:pt x="199309" y="5325558"/>
                  <a:pt x="43792" y="5068808"/>
                </a:cubicBezTo>
                <a:lnTo>
                  <a:pt x="0" y="4992019"/>
                </a:lnTo>
                <a:lnTo>
                  <a:pt x="0" y="1586010"/>
                </a:lnTo>
                <a:lnTo>
                  <a:pt x="3658" y="1575960"/>
                </a:lnTo>
                <a:cubicBezTo>
                  <a:pt x="175346" y="1155399"/>
                  <a:pt x="427427" y="771309"/>
                  <a:pt x="763224" y="435512"/>
                </a:cubicBezTo>
                <a:cubicBezTo>
                  <a:pt x="809294" y="389442"/>
                  <a:pt x="1049752" y="231096"/>
                  <a:pt x="1376867" y="5354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  <a:alpha val="6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8A1B2-A98B-4D7D-A3A9-CA301F8AF9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563" y="5887616"/>
            <a:ext cx="5458408" cy="802433"/>
          </a:xfrm>
        </p:spPr>
        <p:txBody>
          <a:bodyPr>
            <a:noAutofit/>
          </a:bodyPr>
          <a:lstStyle/>
          <a:p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bg-BG" sz="2800" i="1" dirty="0">
                <a:solidFill>
                  <a:srgbClr val="FF0000"/>
                </a:solidFill>
              </a:rPr>
            </a:br>
            <a:br>
              <a:rPr lang="bg-BG" sz="2800" i="1" dirty="0">
                <a:solidFill>
                  <a:srgbClr val="FF0000"/>
                </a:solidFill>
              </a:rPr>
            </a:br>
            <a:br>
              <a:rPr lang="bg-BG" sz="2800" i="1" dirty="0">
                <a:solidFill>
                  <a:srgbClr val="FF0000"/>
                </a:solidFill>
              </a:rPr>
            </a:br>
            <a:endParaRPr lang="bg-BG" sz="3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72EDB8-C461-4380-9693-83BFBCE27332}"/>
              </a:ext>
            </a:extLst>
          </p:cNvPr>
          <p:cNvSpPr txBox="1"/>
          <p:nvPr/>
        </p:nvSpPr>
        <p:spPr>
          <a:xfrm>
            <a:off x="2118050" y="130629"/>
            <a:ext cx="4646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i="1" dirty="0">
                <a:latin typeface="Calibri" panose="020F0502020204030204" pitchFamily="34" charset="0"/>
                <a:cs typeface="Calibri" panose="020F0502020204030204" pitchFamily="34" charset="0"/>
              </a:rPr>
              <a:t>Квалификации</a:t>
            </a:r>
          </a:p>
        </p:txBody>
      </p:sp>
      <p:sp>
        <p:nvSpPr>
          <p:cNvPr id="7" name="Текстово поле 11">
            <a:extLst>
              <a:ext uri="{FF2B5EF4-FFF2-40B4-BE49-F238E27FC236}">
                <a16:creationId xmlns:a16="http://schemas.microsoft.com/office/drawing/2014/main" id="{D620719E-F6BC-40C0-ACFB-2A628BBC3A28}"/>
              </a:ext>
            </a:extLst>
          </p:cNvPr>
          <p:cNvSpPr txBox="1"/>
          <p:nvPr/>
        </p:nvSpPr>
        <p:spPr>
          <a:xfrm>
            <a:off x="6428792" y="1490008"/>
            <a:ext cx="47772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Картина 7" descr="Картина, която съдържа текст&#10;&#10;Описанието е генерирано автоматично">
            <a:extLst>
              <a:ext uri="{FF2B5EF4-FFF2-40B4-BE49-F238E27FC236}">
                <a16:creationId xmlns:a16="http://schemas.microsoft.com/office/drawing/2014/main" id="{FE836627-7859-403C-9AF5-3875586729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05" y="1490008"/>
            <a:ext cx="3238857" cy="459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80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E760B8C-89FC-4C84-BDDB-42EAB2395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0938335D-C0E5-436A-8815-53850DAEC6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6D9977B-0E49-40A1-B999-9C80377FC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100407" cy="6858000"/>
          </a:xfrm>
          <a:custGeom>
            <a:avLst/>
            <a:gdLst>
              <a:gd name="connsiteX0" fmla="*/ 1478232 w 7100407"/>
              <a:gd name="connsiteY0" fmla="*/ 0 h 6858000"/>
              <a:gd name="connsiteX1" fmla="*/ 5123701 w 7100407"/>
              <a:gd name="connsiteY1" fmla="*/ 0 h 6858000"/>
              <a:gd name="connsiteX2" fmla="*/ 5336836 w 7100407"/>
              <a:gd name="connsiteY2" fmla="*/ 117758 h 6858000"/>
              <a:gd name="connsiteX3" fmla="*/ 5569892 w 7100407"/>
              <a:gd name="connsiteY3" fmla="*/ 265913 h 6858000"/>
              <a:gd name="connsiteX4" fmla="*/ 6748214 w 7100407"/>
              <a:gd name="connsiteY4" fmla="*/ 1870260 h 6858000"/>
              <a:gd name="connsiteX5" fmla="*/ 7044312 w 7100407"/>
              <a:gd name="connsiteY5" fmla="*/ 3583629 h 6858000"/>
              <a:gd name="connsiteX6" fmla="*/ 5784507 w 7100407"/>
              <a:gd name="connsiteY6" fmla="*/ 6102159 h 6858000"/>
              <a:gd name="connsiteX7" fmla="*/ 4543102 w 7100407"/>
              <a:gd name="connsiteY7" fmla="*/ 6794309 h 6858000"/>
              <a:gd name="connsiteX8" fmla="*/ 4294648 w 7100407"/>
              <a:gd name="connsiteY8" fmla="*/ 6858000 h 6858000"/>
              <a:gd name="connsiteX9" fmla="*/ 2401901 w 7100407"/>
              <a:gd name="connsiteY9" fmla="*/ 6858000 h 6858000"/>
              <a:gd name="connsiteX10" fmla="*/ 2199908 w 7100407"/>
              <a:gd name="connsiteY10" fmla="*/ 6808527 h 6858000"/>
              <a:gd name="connsiteX11" fmla="*/ 1561496 w 7100407"/>
              <a:gd name="connsiteY11" fmla="*/ 6516913 h 6858000"/>
              <a:gd name="connsiteX12" fmla="*/ 508318 w 7100407"/>
              <a:gd name="connsiteY12" fmla="*/ 5721038 h 6858000"/>
              <a:gd name="connsiteX13" fmla="*/ 43792 w 7100407"/>
              <a:gd name="connsiteY13" fmla="*/ 5068808 h 6858000"/>
              <a:gd name="connsiteX14" fmla="*/ 0 w 7100407"/>
              <a:gd name="connsiteY14" fmla="*/ 4992019 h 6858000"/>
              <a:gd name="connsiteX15" fmla="*/ 0 w 7100407"/>
              <a:gd name="connsiteY15" fmla="*/ 1586010 h 6858000"/>
              <a:gd name="connsiteX16" fmla="*/ 3658 w 7100407"/>
              <a:gd name="connsiteY16" fmla="*/ 1575960 h 6858000"/>
              <a:gd name="connsiteX17" fmla="*/ 763224 w 7100407"/>
              <a:gd name="connsiteY17" fmla="*/ 435512 h 6858000"/>
              <a:gd name="connsiteX18" fmla="*/ 1376867 w 7100407"/>
              <a:gd name="connsiteY18" fmla="*/ 535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100407" h="6858000">
                <a:moveTo>
                  <a:pt x="1478232" y="0"/>
                </a:moveTo>
                <a:lnTo>
                  <a:pt x="5123701" y="0"/>
                </a:lnTo>
                <a:lnTo>
                  <a:pt x="5336836" y="117758"/>
                </a:lnTo>
                <a:cubicBezTo>
                  <a:pt x="5419064" y="166493"/>
                  <a:pt x="5496999" y="216088"/>
                  <a:pt x="5569892" y="265913"/>
                </a:cubicBezTo>
                <a:cubicBezTo>
                  <a:pt x="5738965" y="373824"/>
                  <a:pt x="6502212" y="1317394"/>
                  <a:pt x="6748214" y="1870260"/>
                </a:cubicBezTo>
                <a:cubicBezTo>
                  <a:pt x="6993681" y="2422592"/>
                  <a:pt x="7205013" y="2877517"/>
                  <a:pt x="7044312" y="3583629"/>
                </a:cubicBezTo>
                <a:cubicBezTo>
                  <a:pt x="6883604" y="4288680"/>
                  <a:pt x="6353534" y="5625104"/>
                  <a:pt x="5784507" y="6102159"/>
                </a:cubicBezTo>
                <a:cubicBezTo>
                  <a:pt x="5429525" y="6399659"/>
                  <a:pt x="5014472" y="6649034"/>
                  <a:pt x="4543102" y="6794309"/>
                </a:cubicBezTo>
                <a:lnTo>
                  <a:pt x="4294648" y="6858000"/>
                </a:lnTo>
                <a:lnTo>
                  <a:pt x="2401901" y="6858000"/>
                </a:lnTo>
                <a:lnTo>
                  <a:pt x="2199908" y="6808527"/>
                </a:lnTo>
                <a:cubicBezTo>
                  <a:pt x="1966062" y="6739921"/>
                  <a:pt x="1757315" y="6643529"/>
                  <a:pt x="1561496" y="6516913"/>
                </a:cubicBezTo>
                <a:cubicBezTo>
                  <a:pt x="1210791" y="6251624"/>
                  <a:pt x="784153" y="6061198"/>
                  <a:pt x="508318" y="5721038"/>
                </a:cubicBezTo>
                <a:cubicBezTo>
                  <a:pt x="370401" y="5550958"/>
                  <a:pt x="199309" y="5325558"/>
                  <a:pt x="43792" y="5068808"/>
                </a:cubicBezTo>
                <a:lnTo>
                  <a:pt x="0" y="4992019"/>
                </a:lnTo>
                <a:lnTo>
                  <a:pt x="0" y="1586010"/>
                </a:lnTo>
                <a:lnTo>
                  <a:pt x="3658" y="1575960"/>
                </a:lnTo>
                <a:cubicBezTo>
                  <a:pt x="175346" y="1155399"/>
                  <a:pt x="427427" y="771309"/>
                  <a:pt x="763224" y="435512"/>
                </a:cubicBezTo>
                <a:cubicBezTo>
                  <a:pt x="809294" y="389442"/>
                  <a:pt x="1049752" y="231096"/>
                  <a:pt x="1376867" y="5354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  <a:alpha val="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8A1B2-A98B-4D7D-A3A9-CA301F8AF9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0" y="1449387"/>
            <a:ext cx="5015638" cy="4260947"/>
          </a:xfrm>
        </p:spPr>
        <p:txBody>
          <a:bodyPr>
            <a:noAutofit/>
          </a:bodyPr>
          <a:lstStyle/>
          <a:p>
            <a:br>
              <a:rPr lang="bg-BG" sz="2800" i="1" dirty="0">
                <a:solidFill>
                  <a:srgbClr val="FF0000"/>
                </a:solidFill>
              </a:rPr>
            </a:br>
            <a:br>
              <a:rPr lang="bg-BG" sz="2800" i="1" dirty="0">
                <a:solidFill>
                  <a:srgbClr val="FF0000"/>
                </a:solidFill>
              </a:rPr>
            </a:br>
            <a:br>
              <a:rPr lang="bg-BG" sz="2800" i="1" dirty="0">
                <a:solidFill>
                  <a:srgbClr val="FF0000"/>
                </a:solidFill>
              </a:rPr>
            </a:br>
            <a:br>
              <a:rPr lang="bg-BG" sz="2800" i="1" dirty="0">
                <a:solidFill>
                  <a:srgbClr val="FF0000"/>
                </a:solidFill>
              </a:rPr>
            </a:br>
            <a: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  <a:t>Аз съм детски учител и всеки</a:t>
            </a: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  <a:t>ден за мен е истинско</a:t>
            </a: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  <a:t>приключение и предизвикателство, защото </a:t>
            </a: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  <a:t>имам невероятната привилегия </a:t>
            </a: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  <a:t>и шанс да прекарвам дните си с</a:t>
            </a: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  <a:t>БЪДЕЩЕТО!</a:t>
            </a:r>
          </a:p>
        </p:txBody>
      </p:sp>
    </p:spTree>
    <p:extLst>
      <p:ext uri="{BB962C8B-B14F-4D97-AF65-F5344CB8AC3E}">
        <p14:creationId xmlns:p14="http://schemas.microsoft.com/office/powerpoint/2010/main" val="213915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E760B8C-89FC-4C84-BDDB-42EAB2395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0938335D-C0E5-436A-8815-53850DAEC6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6D9977B-0E49-40A1-B999-9C80377FC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100407" cy="6858000"/>
          </a:xfrm>
          <a:custGeom>
            <a:avLst/>
            <a:gdLst>
              <a:gd name="connsiteX0" fmla="*/ 1478232 w 7100407"/>
              <a:gd name="connsiteY0" fmla="*/ 0 h 6858000"/>
              <a:gd name="connsiteX1" fmla="*/ 5123701 w 7100407"/>
              <a:gd name="connsiteY1" fmla="*/ 0 h 6858000"/>
              <a:gd name="connsiteX2" fmla="*/ 5336836 w 7100407"/>
              <a:gd name="connsiteY2" fmla="*/ 117758 h 6858000"/>
              <a:gd name="connsiteX3" fmla="*/ 5569892 w 7100407"/>
              <a:gd name="connsiteY3" fmla="*/ 265913 h 6858000"/>
              <a:gd name="connsiteX4" fmla="*/ 6748214 w 7100407"/>
              <a:gd name="connsiteY4" fmla="*/ 1870260 h 6858000"/>
              <a:gd name="connsiteX5" fmla="*/ 7044312 w 7100407"/>
              <a:gd name="connsiteY5" fmla="*/ 3583629 h 6858000"/>
              <a:gd name="connsiteX6" fmla="*/ 5784507 w 7100407"/>
              <a:gd name="connsiteY6" fmla="*/ 6102159 h 6858000"/>
              <a:gd name="connsiteX7" fmla="*/ 4543102 w 7100407"/>
              <a:gd name="connsiteY7" fmla="*/ 6794309 h 6858000"/>
              <a:gd name="connsiteX8" fmla="*/ 4294648 w 7100407"/>
              <a:gd name="connsiteY8" fmla="*/ 6858000 h 6858000"/>
              <a:gd name="connsiteX9" fmla="*/ 2401901 w 7100407"/>
              <a:gd name="connsiteY9" fmla="*/ 6858000 h 6858000"/>
              <a:gd name="connsiteX10" fmla="*/ 2199908 w 7100407"/>
              <a:gd name="connsiteY10" fmla="*/ 6808527 h 6858000"/>
              <a:gd name="connsiteX11" fmla="*/ 1561496 w 7100407"/>
              <a:gd name="connsiteY11" fmla="*/ 6516913 h 6858000"/>
              <a:gd name="connsiteX12" fmla="*/ 508318 w 7100407"/>
              <a:gd name="connsiteY12" fmla="*/ 5721038 h 6858000"/>
              <a:gd name="connsiteX13" fmla="*/ 43792 w 7100407"/>
              <a:gd name="connsiteY13" fmla="*/ 5068808 h 6858000"/>
              <a:gd name="connsiteX14" fmla="*/ 0 w 7100407"/>
              <a:gd name="connsiteY14" fmla="*/ 4992019 h 6858000"/>
              <a:gd name="connsiteX15" fmla="*/ 0 w 7100407"/>
              <a:gd name="connsiteY15" fmla="*/ 1586010 h 6858000"/>
              <a:gd name="connsiteX16" fmla="*/ 3658 w 7100407"/>
              <a:gd name="connsiteY16" fmla="*/ 1575960 h 6858000"/>
              <a:gd name="connsiteX17" fmla="*/ 763224 w 7100407"/>
              <a:gd name="connsiteY17" fmla="*/ 435512 h 6858000"/>
              <a:gd name="connsiteX18" fmla="*/ 1376867 w 7100407"/>
              <a:gd name="connsiteY18" fmla="*/ 535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100407" h="6858000">
                <a:moveTo>
                  <a:pt x="1478232" y="0"/>
                </a:moveTo>
                <a:lnTo>
                  <a:pt x="5123701" y="0"/>
                </a:lnTo>
                <a:lnTo>
                  <a:pt x="5336836" y="117758"/>
                </a:lnTo>
                <a:cubicBezTo>
                  <a:pt x="5419064" y="166493"/>
                  <a:pt x="5496999" y="216088"/>
                  <a:pt x="5569892" y="265913"/>
                </a:cubicBezTo>
                <a:cubicBezTo>
                  <a:pt x="5738965" y="373824"/>
                  <a:pt x="6502212" y="1317394"/>
                  <a:pt x="6748214" y="1870260"/>
                </a:cubicBezTo>
                <a:cubicBezTo>
                  <a:pt x="6993681" y="2422592"/>
                  <a:pt x="7205013" y="2877517"/>
                  <a:pt x="7044312" y="3583629"/>
                </a:cubicBezTo>
                <a:cubicBezTo>
                  <a:pt x="6883604" y="4288680"/>
                  <a:pt x="6353534" y="5625104"/>
                  <a:pt x="5784507" y="6102159"/>
                </a:cubicBezTo>
                <a:cubicBezTo>
                  <a:pt x="5429525" y="6399659"/>
                  <a:pt x="5014472" y="6649034"/>
                  <a:pt x="4543102" y="6794309"/>
                </a:cubicBezTo>
                <a:lnTo>
                  <a:pt x="4294648" y="6858000"/>
                </a:lnTo>
                <a:lnTo>
                  <a:pt x="2401901" y="6858000"/>
                </a:lnTo>
                <a:lnTo>
                  <a:pt x="2199908" y="6808527"/>
                </a:lnTo>
                <a:cubicBezTo>
                  <a:pt x="1966062" y="6739921"/>
                  <a:pt x="1757315" y="6643529"/>
                  <a:pt x="1561496" y="6516913"/>
                </a:cubicBezTo>
                <a:cubicBezTo>
                  <a:pt x="1210791" y="6251624"/>
                  <a:pt x="784153" y="6061198"/>
                  <a:pt x="508318" y="5721038"/>
                </a:cubicBezTo>
                <a:cubicBezTo>
                  <a:pt x="370401" y="5550958"/>
                  <a:pt x="199309" y="5325558"/>
                  <a:pt x="43792" y="5068808"/>
                </a:cubicBezTo>
                <a:lnTo>
                  <a:pt x="0" y="4992019"/>
                </a:lnTo>
                <a:lnTo>
                  <a:pt x="0" y="1586010"/>
                </a:lnTo>
                <a:lnTo>
                  <a:pt x="3658" y="1575960"/>
                </a:lnTo>
                <a:cubicBezTo>
                  <a:pt x="175346" y="1155399"/>
                  <a:pt x="427427" y="771309"/>
                  <a:pt x="763224" y="435512"/>
                </a:cubicBezTo>
                <a:cubicBezTo>
                  <a:pt x="809294" y="389442"/>
                  <a:pt x="1049752" y="231096"/>
                  <a:pt x="1376867" y="5354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  <a:alpha val="6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8A1B2-A98B-4D7D-A3A9-CA301F8AF9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563" y="5887616"/>
            <a:ext cx="5458408" cy="802433"/>
          </a:xfrm>
        </p:spPr>
        <p:txBody>
          <a:bodyPr>
            <a:noAutofit/>
          </a:bodyPr>
          <a:lstStyle/>
          <a:p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bg-BG" sz="2800" i="1" dirty="0">
                <a:solidFill>
                  <a:srgbClr val="FF0000"/>
                </a:solidFill>
              </a:rPr>
            </a:br>
            <a:br>
              <a:rPr lang="bg-BG" sz="2800" i="1" dirty="0">
                <a:solidFill>
                  <a:srgbClr val="FF0000"/>
                </a:solidFill>
              </a:rPr>
            </a:br>
            <a:br>
              <a:rPr lang="bg-BG" sz="2800" i="1" dirty="0">
                <a:solidFill>
                  <a:srgbClr val="FF0000"/>
                </a:solidFill>
              </a:rPr>
            </a:br>
            <a:endParaRPr lang="bg-BG" sz="3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72EDB8-C461-4380-9693-83BFBCE27332}"/>
              </a:ext>
            </a:extLst>
          </p:cNvPr>
          <p:cNvSpPr txBox="1"/>
          <p:nvPr/>
        </p:nvSpPr>
        <p:spPr>
          <a:xfrm>
            <a:off x="2118050" y="130629"/>
            <a:ext cx="4646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i="1" dirty="0">
                <a:latin typeface="Calibri" panose="020F0502020204030204" pitchFamily="34" charset="0"/>
                <a:cs typeface="Calibri" panose="020F0502020204030204" pitchFamily="34" charset="0"/>
              </a:rPr>
              <a:t>Квалификации</a:t>
            </a:r>
          </a:p>
        </p:txBody>
      </p:sp>
      <p:sp>
        <p:nvSpPr>
          <p:cNvPr id="7" name="Текстово поле 11">
            <a:extLst>
              <a:ext uri="{FF2B5EF4-FFF2-40B4-BE49-F238E27FC236}">
                <a16:creationId xmlns:a16="http://schemas.microsoft.com/office/drawing/2014/main" id="{D620719E-F6BC-40C0-ACFB-2A628BBC3A28}"/>
              </a:ext>
            </a:extLst>
          </p:cNvPr>
          <p:cNvSpPr txBox="1"/>
          <p:nvPr/>
        </p:nvSpPr>
        <p:spPr>
          <a:xfrm>
            <a:off x="6428792" y="1490008"/>
            <a:ext cx="47772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Картина 9">
            <a:extLst>
              <a:ext uri="{FF2B5EF4-FFF2-40B4-BE49-F238E27FC236}">
                <a16:creationId xmlns:a16="http://schemas.microsoft.com/office/drawing/2014/main" id="{B8C41B68-AB32-5E82-9872-58AA74B5EB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53" y="1147056"/>
            <a:ext cx="3579245" cy="509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7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E760B8C-89FC-4C84-BDDB-42EAB2395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0938335D-C0E5-436A-8815-53850DAEC6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6D9977B-0E49-40A1-B999-9C80377FC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100407" cy="6858000"/>
          </a:xfrm>
          <a:custGeom>
            <a:avLst/>
            <a:gdLst>
              <a:gd name="connsiteX0" fmla="*/ 1478232 w 7100407"/>
              <a:gd name="connsiteY0" fmla="*/ 0 h 6858000"/>
              <a:gd name="connsiteX1" fmla="*/ 5123701 w 7100407"/>
              <a:gd name="connsiteY1" fmla="*/ 0 h 6858000"/>
              <a:gd name="connsiteX2" fmla="*/ 5336836 w 7100407"/>
              <a:gd name="connsiteY2" fmla="*/ 117758 h 6858000"/>
              <a:gd name="connsiteX3" fmla="*/ 5569892 w 7100407"/>
              <a:gd name="connsiteY3" fmla="*/ 265913 h 6858000"/>
              <a:gd name="connsiteX4" fmla="*/ 6748214 w 7100407"/>
              <a:gd name="connsiteY4" fmla="*/ 1870260 h 6858000"/>
              <a:gd name="connsiteX5" fmla="*/ 7044312 w 7100407"/>
              <a:gd name="connsiteY5" fmla="*/ 3583629 h 6858000"/>
              <a:gd name="connsiteX6" fmla="*/ 5784507 w 7100407"/>
              <a:gd name="connsiteY6" fmla="*/ 6102159 h 6858000"/>
              <a:gd name="connsiteX7" fmla="*/ 4543102 w 7100407"/>
              <a:gd name="connsiteY7" fmla="*/ 6794309 h 6858000"/>
              <a:gd name="connsiteX8" fmla="*/ 4294648 w 7100407"/>
              <a:gd name="connsiteY8" fmla="*/ 6858000 h 6858000"/>
              <a:gd name="connsiteX9" fmla="*/ 2401901 w 7100407"/>
              <a:gd name="connsiteY9" fmla="*/ 6858000 h 6858000"/>
              <a:gd name="connsiteX10" fmla="*/ 2199908 w 7100407"/>
              <a:gd name="connsiteY10" fmla="*/ 6808527 h 6858000"/>
              <a:gd name="connsiteX11" fmla="*/ 1561496 w 7100407"/>
              <a:gd name="connsiteY11" fmla="*/ 6516913 h 6858000"/>
              <a:gd name="connsiteX12" fmla="*/ 508318 w 7100407"/>
              <a:gd name="connsiteY12" fmla="*/ 5721038 h 6858000"/>
              <a:gd name="connsiteX13" fmla="*/ 43792 w 7100407"/>
              <a:gd name="connsiteY13" fmla="*/ 5068808 h 6858000"/>
              <a:gd name="connsiteX14" fmla="*/ 0 w 7100407"/>
              <a:gd name="connsiteY14" fmla="*/ 4992019 h 6858000"/>
              <a:gd name="connsiteX15" fmla="*/ 0 w 7100407"/>
              <a:gd name="connsiteY15" fmla="*/ 1586010 h 6858000"/>
              <a:gd name="connsiteX16" fmla="*/ 3658 w 7100407"/>
              <a:gd name="connsiteY16" fmla="*/ 1575960 h 6858000"/>
              <a:gd name="connsiteX17" fmla="*/ 763224 w 7100407"/>
              <a:gd name="connsiteY17" fmla="*/ 435512 h 6858000"/>
              <a:gd name="connsiteX18" fmla="*/ 1376867 w 7100407"/>
              <a:gd name="connsiteY18" fmla="*/ 535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100407" h="6858000">
                <a:moveTo>
                  <a:pt x="1478232" y="0"/>
                </a:moveTo>
                <a:lnTo>
                  <a:pt x="5123701" y="0"/>
                </a:lnTo>
                <a:lnTo>
                  <a:pt x="5336836" y="117758"/>
                </a:lnTo>
                <a:cubicBezTo>
                  <a:pt x="5419064" y="166493"/>
                  <a:pt x="5496999" y="216088"/>
                  <a:pt x="5569892" y="265913"/>
                </a:cubicBezTo>
                <a:cubicBezTo>
                  <a:pt x="5738965" y="373824"/>
                  <a:pt x="6502212" y="1317394"/>
                  <a:pt x="6748214" y="1870260"/>
                </a:cubicBezTo>
                <a:cubicBezTo>
                  <a:pt x="6993681" y="2422592"/>
                  <a:pt x="7205013" y="2877517"/>
                  <a:pt x="7044312" y="3583629"/>
                </a:cubicBezTo>
                <a:cubicBezTo>
                  <a:pt x="6883604" y="4288680"/>
                  <a:pt x="6353534" y="5625104"/>
                  <a:pt x="5784507" y="6102159"/>
                </a:cubicBezTo>
                <a:cubicBezTo>
                  <a:pt x="5429525" y="6399659"/>
                  <a:pt x="5014472" y="6649034"/>
                  <a:pt x="4543102" y="6794309"/>
                </a:cubicBezTo>
                <a:lnTo>
                  <a:pt x="4294648" y="6858000"/>
                </a:lnTo>
                <a:lnTo>
                  <a:pt x="2401901" y="6858000"/>
                </a:lnTo>
                <a:lnTo>
                  <a:pt x="2199908" y="6808527"/>
                </a:lnTo>
                <a:cubicBezTo>
                  <a:pt x="1966062" y="6739921"/>
                  <a:pt x="1757315" y="6643529"/>
                  <a:pt x="1561496" y="6516913"/>
                </a:cubicBezTo>
                <a:cubicBezTo>
                  <a:pt x="1210791" y="6251624"/>
                  <a:pt x="784153" y="6061198"/>
                  <a:pt x="508318" y="5721038"/>
                </a:cubicBezTo>
                <a:cubicBezTo>
                  <a:pt x="370401" y="5550958"/>
                  <a:pt x="199309" y="5325558"/>
                  <a:pt x="43792" y="5068808"/>
                </a:cubicBezTo>
                <a:lnTo>
                  <a:pt x="0" y="4992019"/>
                </a:lnTo>
                <a:lnTo>
                  <a:pt x="0" y="1586010"/>
                </a:lnTo>
                <a:lnTo>
                  <a:pt x="3658" y="1575960"/>
                </a:lnTo>
                <a:cubicBezTo>
                  <a:pt x="175346" y="1155399"/>
                  <a:pt x="427427" y="771309"/>
                  <a:pt x="763224" y="435512"/>
                </a:cubicBezTo>
                <a:cubicBezTo>
                  <a:pt x="809294" y="389442"/>
                  <a:pt x="1049752" y="231096"/>
                  <a:pt x="1376867" y="5354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  <a:alpha val="6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8A1B2-A98B-4D7D-A3A9-CA301F8AF9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563" y="5887616"/>
            <a:ext cx="5458408" cy="802433"/>
          </a:xfrm>
        </p:spPr>
        <p:txBody>
          <a:bodyPr>
            <a:noAutofit/>
          </a:bodyPr>
          <a:lstStyle/>
          <a:p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bg-BG" sz="2800" i="1" dirty="0">
                <a:solidFill>
                  <a:srgbClr val="FF0000"/>
                </a:solidFill>
              </a:rPr>
            </a:br>
            <a:br>
              <a:rPr lang="bg-BG" sz="2800" i="1" dirty="0">
                <a:solidFill>
                  <a:srgbClr val="FF0000"/>
                </a:solidFill>
              </a:rPr>
            </a:br>
            <a:br>
              <a:rPr lang="bg-BG" sz="2800" i="1" dirty="0">
                <a:solidFill>
                  <a:srgbClr val="FF0000"/>
                </a:solidFill>
              </a:rPr>
            </a:br>
            <a:endParaRPr lang="bg-BG" sz="3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72EDB8-C461-4380-9693-83BFBCE27332}"/>
              </a:ext>
            </a:extLst>
          </p:cNvPr>
          <p:cNvSpPr txBox="1"/>
          <p:nvPr/>
        </p:nvSpPr>
        <p:spPr>
          <a:xfrm>
            <a:off x="2118050" y="130629"/>
            <a:ext cx="4646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i="1" dirty="0">
                <a:latin typeface="Calibri" panose="020F0502020204030204" pitchFamily="34" charset="0"/>
                <a:cs typeface="Calibri" panose="020F0502020204030204" pitchFamily="34" charset="0"/>
              </a:rPr>
              <a:t>Квалификации</a:t>
            </a:r>
          </a:p>
        </p:txBody>
      </p:sp>
      <p:sp>
        <p:nvSpPr>
          <p:cNvPr id="7" name="Текстово поле 11">
            <a:extLst>
              <a:ext uri="{FF2B5EF4-FFF2-40B4-BE49-F238E27FC236}">
                <a16:creationId xmlns:a16="http://schemas.microsoft.com/office/drawing/2014/main" id="{D620719E-F6BC-40C0-ACFB-2A628BBC3A28}"/>
              </a:ext>
            </a:extLst>
          </p:cNvPr>
          <p:cNvSpPr txBox="1"/>
          <p:nvPr/>
        </p:nvSpPr>
        <p:spPr>
          <a:xfrm>
            <a:off x="6428792" y="1490008"/>
            <a:ext cx="47772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Картина 5" descr="Картина, която съдържа текст, писмо&#10;&#10;Описанието е генерирано автоматично">
            <a:extLst>
              <a:ext uri="{FF2B5EF4-FFF2-40B4-BE49-F238E27FC236}">
                <a16:creationId xmlns:a16="http://schemas.microsoft.com/office/drawing/2014/main" id="{CA601342-D218-FFF7-6D62-A4BEEACB43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49" y="923278"/>
            <a:ext cx="3866089" cy="546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89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E760B8C-89FC-4C84-BDDB-42EAB2395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0938335D-C0E5-436A-8815-53850DAEC6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6D9977B-0E49-40A1-B999-9C80377FC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100407" cy="6858000"/>
          </a:xfrm>
          <a:custGeom>
            <a:avLst/>
            <a:gdLst>
              <a:gd name="connsiteX0" fmla="*/ 1478232 w 7100407"/>
              <a:gd name="connsiteY0" fmla="*/ 0 h 6858000"/>
              <a:gd name="connsiteX1" fmla="*/ 5123701 w 7100407"/>
              <a:gd name="connsiteY1" fmla="*/ 0 h 6858000"/>
              <a:gd name="connsiteX2" fmla="*/ 5336836 w 7100407"/>
              <a:gd name="connsiteY2" fmla="*/ 117758 h 6858000"/>
              <a:gd name="connsiteX3" fmla="*/ 5569892 w 7100407"/>
              <a:gd name="connsiteY3" fmla="*/ 265913 h 6858000"/>
              <a:gd name="connsiteX4" fmla="*/ 6748214 w 7100407"/>
              <a:gd name="connsiteY4" fmla="*/ 1870260 h 6858000"/>
              <a:gd name="connsiteX5" fmla="*/ 7044312 w 7100407"/>
              <a:gd name="connsiteY5" fmla="*/ 3583629 h 6858000"/>
              <a:gd name="connsiteX6" fmla="*/ 5784507 w 7100407"/>
              <a:gd name="connsiteY6" fmla="*/ 6102159 h 6858000"/>
              <a:gd name="connsiteX7" fmla="*/ 4543102 w 7100407"/>
              <a:gd name="connsiteY7" fmla="*/ 6794309 h 6858000"/>
              <a:gd name="connsiteX8" fmla="*/ 4294648 w 7100407"/>
              <a:gd name="connsiteY8" fmla="*/ 6858000 h 6858000"/>
              <a:gd name="connsiteX9" fmla="*/ 2401901 w 7100407"/>
              <a:gd name="connsiteY9" fmla="*/ 6858000 h 6858000"/>
              <a:gd name="connsiteX10" fmla="*/ 2199908 w 7100407"/>
              <a:gd name="connsiteY10" fmla="*/ 6808527 h 6858000"/>
              <a:gd name="connsiteX11" fmla="*/ 1561496 w 7100407"/>
              <a:gd name="connsiteY11" fmla="*/ 6516913 h 6858000"/>
              <a:gd name="connsiteX12" fmla="*/ 508318 w 7100407"/>
              <a:gd name="connsiteY12" fmla="*/ 5721038 h 6858000"/>
              <a:gd name="connsiteX13" fmla="*/ 43792 w 7100407"/>
              <a:gd name="connsiteY13" fmla="*/ 5068808 h 6858000"/>
              <a:gd name="connsiteX14" fmla="*/ 0 w 7100407"/>
              <a:gd name="connsiteY14" fmla="*/ 4992019 h 6858000"/>
              <a:gd name="connsiteX15" fmla="*/ 0 w 7100407"/>
              <a:gd name="connsiteY15" fmla="*/ 1586010 h 6858000"/>
              <a:gd name="connsiteX16" fmla="*/ 3658 w 7100407"/>
              <a:gd name="connsiteY16" fmla="*/ 1575960 h 6858000"/>
              <a:gd name="connsiteX17" fmla="*/ 763224 w 7100407"/>
              <a:gd name="connsiteY17" fmla="*/ 435512 h 6858000"/>
              <a:gd name="connsiteX18" fmla="*/ 1376867 w 7100407"/>
              <a:gd name="connsiteY18" fmla="*/ 535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100407" h="6858000">
                <a:moveTo>
                  <a:pt x="1478232" y="0"/>
                </a:moveTo>
                <a:lnTo>
                  <a:pt x="5123701" y="0"/>
                </a:lnTo>
                <a:lnTo>
                  <a:pt x="5336836" y="117758"/>
                </a:lnTo>
                <a:cubicBezTo>
                  <a:pt x="5419064" y="166493"/>
                  <a:pt x="5496999" y="216088"/>
                  <a:pt x="5569892" y="265913"/>
                </a:cubicBezTo>
                <a:cubicBezTo>
                  <a:pt x="5738965" y="373824"/>
                  <a:pt x="6502212" y="1317394"/>
                  <a:pt x="6748214" y="1870260"/>
                </a:cubicBezTo>
                <a:cubicBezTo>
                  <a:pt x="6993681" y="2422592"/>
                  <a:pt x="7205013" y="2877517"/>
                  <a:pt x="7044312" y="3583629"/>
                </a:cubicBezTo>
                <a:cubicBezTo>
                  <a:pt x="6883604" y="4288680"/>
                  <a:pt x="6353534" y="5625104"/>
                  <a:pt x="5784507" y="6102159"/>
                </a:cubicBezTo>
                <a:cubicBezTo>
                  <a:pt x="5429525" y="6399659"/>
                  <a:pt x="5014472" y="6649034"/>
                  <a:pt x="4543102" y="6794309"/>
                </a:cubicBezTo>
                <a:lnTo>
                  <a:pt x="4294648" y="6858000"/>
                </a:lnTo>
                <a:lnTo>
                  <a:pt x="2401901" y="6858000"/>
                </a:lnTo>
                <a:lnTo>
                  <a:pt x="2199908" y="6808527"/>
                </a:lnTo>
                <a:cubicBezTo>
                  <a:pt x="1966062" y="6739921"/>
                  <a:pt x="1757315" y="6643529"/>
                  <a:pt x="1561496" y="6516913"/>
                </a:cubicBezTo>
                <a:cubicBezTo>
                  <a:pt x="1210791" y="6251624"/>
                  <a:pt x="784153" y="6061198"/>
                  <a:pt x="508318" y="5721038"/>
                </a:cubicBezTo>
                <a:cubicBezTo>
                  <a:pt x="370401" y="5550958"/>
                  <a:pt x="199309" y="5325558"/>
                  <a:pt x="43792" y="5068808"/>
                </a:cubicBezTo>
                <a:lnTo>
                  <a:pt x="0" y="4992019"/>
                </a:lnTo>
                <a:lnTo>
                  <a:pt x="0" y="1586010"/>
                </a:lnTo>
                <a:lnTo>
                  <a:pt x="3658" y="1575960"/>
                </a:lnTo>
                <a:cubicBezTo>
                  <a:pt x="175346" y="1155399"/>
                  <a:pt x="427427" y="771309"/>
                  <a:pt x="763224" y="435512"/>
                </a:cubicBezTo>
                <a:cubicBezTo>
                  <a:pt x="809294" y="389442"/>
                  <a:pt x="1049752" y="231096"/>
                  <a:pt x="1376867" y="5354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  <a:alpha val="6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8A1B2-A98B-4D7D-A3A9-CA301F8AF9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563" y="5887616"/>
            <a:ext cx="5458408" cy="802433"/>
          </a:xfrm>
        </p:spPr>
        <p:txBody>
          <a:bodyPr>
            <a:noAutofit/>
          </a:bodyPr>
          <a:lstStyle/>
          <a:p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bg-BG" sz="2800" i="1" dirty="0">
                <a:solidFill>
                  <a:srgbClr val="FF0000"/>
                </a:solidFill>
              </a:rPr>
            </a:br>
            <a:br>
              <a:rPr lang="bg-BG" sz="2800" i="1" dirty="0">
                <a:solidFill>
                  <a:srgbClr val="FF0000"/>
                </a:solidFill>
              </a:rPr>
            </a:br>
            <a:br>
              <a:rPr lang="bg-BG" sz="2800" i="1" dirty="0">
                <a:solidFill>
                  <a:srgbClr val="FF0000"/>
                </a:solidFill>
              </a:rPr>
            </a:br>
            <a:endParaRPr lang="bg-BG" sz="3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72EDB8-C461-4380-9693-83BFBCE27332}"/>
              </a:ext>
            </a:extLst>
          </p:cNvPr>
          <p:cNvSpPr txBox="1"/>
          <p:nvPr/>
        </p:nvSpPr>
        <p:spPr>
          <a:xfrm>
            <a:off x="2118050" y="130629"/>
            <a:ext cx="4646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i="1" dirty="0">
                <a:latin typeface="Calibri" panose="020F0502020204030204" pitchFamily="34" charset="0"/>
                <a:cs typeface="Calibri" panose="020F0502020204030204" pitchFamily="34" charset="0"/>
              </a:rPr>
              <a:t>Квалификации</a:t>
            </a:r>
          </a:p>
        </p:txBody>
      </p:sp>
      <p:sp>
        <p:nvSpPr>
          <p:cNvPr id="7" name="Текстово поле 11">
            <a:extLst>
              <a:ext uri="{FF2B5EF4-FFF2-40B4-BE49-F238E27FC236}">
                <a16:creationId xmlns:a16="http://schemas.microsoft.com/office/drawing/2014/main" id="{D620719E-F6BC-40C0-ACFB-2A628BBC3A28}"/>
              </a:ext>
            </a:extLst>
          </p:cNvPr>
          <p:cNvSpPr txBox="1"/>
          <p:nvPr/>
        </p:nvSpPr>
        <p:spPr>
          <a:xfrm>
            <a:off x="6428792" y="1490008"/>
            <a:ext cx="47772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Картина 12" descr="Картина, която съдържа текст&#10;&#10;Описанието е генерирано автоматично">
            <a:extLst>
              <a:ext uri="{FF2B5EF4-FFF2-40B4-BE49-F238E27FC236}">
                <a16:creationId xmlns:a16="http://schemas.microsoft.com/office/drawing/2014/main" id="{46A69C3E-75DF-2F3A-36D6-B079E755BD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34" y="1461378"/>
            <a:ext cx="3103795" cy="446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89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E760B8C-89FC-4C84-BDDB-42EAB2395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0938335D-C0E5-436A-8815-53850DAEC6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6D9977B-0E49-40A1-B999-9C80377FC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100407" cy="6858000"/>
          </a:xfrm>
          <a:custGeom>
            <a:avLst/>
            <a:gdLst>
              <a:gd name="connsiteX0" fmla="*/ 1478232 w 7100407"/>
              <a:gd name="connsiteY0" fmla="*/ 0 h 6858000"/>
              <a:gd name="connsiteX1" fmla="*/ 5123701 w 7100407"/>
              <a:gd name="connsiteY1" fmla="*/ 0 h 6858000"/>
              <a:gd name="connsiteX2" fmla="*/ 5336836 w 7100407"/>
              <a:gd name="connsiteY2" fmla="*/ 117758 h 6858000"/>
              <a:gd name="connsiteX3" fmla="*/ 5569892 w 7100407"/>
              <a:gd name="connsiteY3" fmla="*/ 265913 h 6858000"/>
              <a:gd name="connsiteX4" fmla="*/ 6748214 w 7100407"/>
              <a:gd name="connsiteY4" fmla="*/ 1870260 h 6858000"/>
              <a:gd name="connsiteX5" fmla="*/ 7044312 w 7100407"/>
              <a:gd name="connsiteY5" fmla="*/ 3583629 h 6858000"/>
              <a:gd name="connsiteX6" fmla="*/ 5784507 w 7100407"/>
              <a:gd name="connsiteY6" fmla="*/ 6102159 h 6858000"/>
              <a:gd name="connsiteX7" fmla="*/ 4543102 w 7100407"/>
              <a:gd name="connsiteY7" fmla="*/ 6794309 h 6858000"/>
              <a:gd name="connsiteX8" fmla="*/ 4294648 w 7100407"/>
              <a:gd name="connsiteY8" fmla="*/ 6858000 h 6858000"/>
              <a:gd name="connsiteX9" fmla="*/ 2401901 w 7100407"/>
              <a:gd name="connsiteY9" fmla="*/ 6858000 h 6858000"/>
              <a:gd name="connsiteX10" fmla="*/ 2199908 w 7100407"/>
              <a:gd name="connsiteY10" fmla="*/ 6808527 h 6858000"/>
              <a:gd name="connsiteX11" fmla="*/ 1561496 w 7100407"/>
              <a:gd name="connsiteY11" fmla="*/ 6516913 h 6858000"/>
              <a:gd name="connsiteX12" fmla="*/ 508318 w 7100407"/>
              <a:gd name="connsiteY12" fmla="*/ 5721038 h 6858000"/>
              <a:gd name="connsiteX13" fmla="*/ 43792 w 7100407"/>
              <a:gd name="connsiteY13" fmla="*/ 5068808 h 6858000"/>
              <a:gd name="connsiteX14" fmla="*/ 0 w 7100407"/>
              <a:gd name="connsiteY14" fmla="*/ 4992019 h 6858000"/>
              <a:gd name="connsiteX15" fmla="*/ 0 w 7100407"/>
              <a:gd name="connsiteY15" fmla="*/ 1586010 h 6858000"/>
              <a:gd name="connsiteX16" fmla="*/ 3658 w 7100407"/>
              <a:gd name="connsiteY16" fmla="*/ 1575960 h 6858000"/>
              <a:gd name="connsiteX17" fmla="*/ 763224 w 7100407"/>
              <a:gd name="connsiteY17" fmla="*/ 435512 h 6858000"/>
              <a:gd name="connsiteX18" fmla="*/ 1376867 w 7100407"/>
              <a:gd name="connsiteY18" fmla="*/ 535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100407" h="6858000">
                <a:moveTo>
                  <a:pt x="1478232" y="0"/>
                </a:moveTo>
                <a:lnTo>
                  <a:pt x="5123701" y="0"/>
                </a:lnTo>
                <a:lnTo>
                  <a:pt x="5336836" y="117758"/>
                </a:lnTo>
                <a:cubicBezTo>
                  <a:pt x="5419064" y="166493"/>
                  <a:pt x="5496999" y="216088"/>
                  <a:pt x="5569892" y="265913"/>
                </a:cubicBezTo>
                <a:cubicBezTo>
                  <a:pt x="5738965" y="373824"/>
                  <a:pt x="6502212" y="1317394"/>
                  <a:pt x="6748214" y="1870260"/>
                </a:cubicBezTo>
                <a:cubicBezTo>
                  <a:pt x="6993681" y="2422592"/>
                  <a:pt x="7205013" y="2877517"/>
                  <a:pt x="7044312" y="3583629"/>
                </a:cubicBezTo>
                <a:cubicBezTo>
                  <a:pt x="6883604" y="4288680"/>
                  <a:pt x="6353534" y="5625104"/>
                  <a:pt x="5784507" y="6102159"/>
                </a:cubicBezTo>
                <a:cubicBezTo>
                  <a:pt x="5429525" y="6399659"/>
                  <a:pt x="5014472" y="6649034"/>
                  <a:pt x="4543102" y="6794309"/>
                </a:cubicBezTo>
                <a:lnTo>
                  <a:pt x="4294648" y="6858000"/>
                </a:lnTo>
                <a:lnTo>
                  <a:pt x="2401901" y="6858000"/>
                </a:lnTo>
                <a:lnTo>
                  <a:pt x="2199908" y="6808527"/>
                </a:lnTo>
                <a:cubicBezTo>
                  <a:pt x="1966062" y="6739921"/>
                  <a:pt x="1757315" y="6643529"/>
                  <a:pt x="1561496" y="6516913"/>
                </a:cubicBezTo>
                <a:cubicBezTo>
                  <a:pt x="1210791" y="6251624"/>
                  <a:pt x="784153" y="6061198"/>
                  <a:pt x="508318" y="5721038"/>
                </a:cubicBezTo>
                <a:cubicBezTo>
                  <a:pt x="370401" y="5550958"/>
                  <a:pt x="199309" y="5325558"/>
                  <a:pt x="43792" y="5068808"/>
                </a:cubicBezTo>
                <a:lnTo>
                  <a:pt x="0" y="4992019"/>
                </a:lnTo>
                <a:lnTo>
                  <a:pt x="0" y="1586010"/>
                </a:lnTo>
                <a:lnTo>
                  <a:pt x="3658" y="1575960"/>
                </a:lnTo>
                <a:cubicBezTo>
                  <a:pt x="175346" y="1155399"/>
                  <a:pt x="427427" y="771309"/>
                  <a:pt x="763224" y="435512"/>
                </a:cubicBezTo>
                <a:cubicBezTo>
                  <a:pt x="809294" y="389442"/>
                  <a:pt x="1049752" y="231096"/>
                  <a:pt x="1376867" y="5354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  <a:alpha val="6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8A1B2-A98B-4D7D-A3A9-CA301F8AF9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563" y="5887616"/>
            <a:ext cx="5458408" cy="802433"/>
          </a:xfrm>
        </p:spPr>
        <p:txBody>
          <a:bodyPr>
            <a:noAutofit/>
          </a:bodyPr>
          <a:lstStyle/>
          <a:p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bg-BG" sz="2800" i="1" dirty="0">
                <a:solidFill>
                  <a:srgbClr val="FF0000"/>
                </a:solidFill>
              </a:rPr>
            </a:br>
            <a:br>
              <a:rPr lang="bg-BG" sz="2800" i="1" dirty="0">
                <a:solidFill>
                  <a:srgbClr val="FF0000"/>
                </a:solidFill>
              </a:rPr>
            </a:br>
            <a:br>
              <a:rPr lang="bg-BG" sz="2800" i="1" dirty="0">
                <a:solidFill>
                  <a:srgbClr val="FF0000"/>
                </a:solidFill>
              </a:rPr>
            </a:br>
            <a:endParaRPr lang="bg-BG" sz="3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72EDB8-C461-4380-9693-83BFBCE27332}"/>
              </a:ext>
            </a:extLst>
          </p:cNvPr>
          <p:cNvSpPr txBox="1"/>
          <p:nvPr/>
        </p:nvSpPr>
        <p:spPr>
          <a:xfrm>
            <a:off x="2118050" y="130629"/>
            <a:ext cx="4646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i="1" dirty="0">
                <a:latin typeface="Calibri" panose="020F0502020204030204" pitchFamily="34" charset="0"/>
                <a:cs typeface="Calibri" panose="020F0502020204030204" pitchFamily="34" charset="0"/>
              </a:rPr>
              <a:t>Квалификации</a:t>
            </a:r>
          </a:p>
        </p:txBody>
      </p:sp>
      <p:sp>
        <p:nvSpPr>
          <p:cNvPr id="7" name="Текстово поле 11">
            <a:extLst>
              <a:ext uri="{FF2B5EF4-FFF2-40B4-BE49-F238E27FC236}">
                <a16:creationId xmlns:a16="http://schemas.microsoft.com/office/drawing/2014/main" id="{D620719E-F6BC-40C0-ACFB-2A628BBC3A28}"/>
              </a:ext>
            </a:extLst>
          </p:cNvPr>
          <p:cNvSpPr txBox="1"/>
          <p:nvPr/>
        </p:nvSpPr>
        <p:spPr>
          <a:xfrm>
            <a:off x="6428792" y="1490008"/>
            <a:ext cx="47772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Картина 7" descr="Картина, която съдържа текст&#10;&#10;Описанието е генерирано автоматично">
            <a:extLst>
              <a:ext uri="{FF2B5EF4-FFF2-40B4-BE49-F238E27FC236}">
                <a16:creationId xmlns:a16="http://schemas.microsoft.com/office/drawing/2014/main" id="{2A6B1379-0B5A-AC85-ABC4-61F6AF2678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73" y="1942381"/>
            <a:ext cx="4385022" cy="322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68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E760B8C-89FC-4C84-BDDB-42EAB2395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0938335D-C0E5-436A-8815-53850DAEC6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6D9977B-0E49-40A1-B999-9C80377FC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100407" cy="6858000"/>
          </a:xfrm>
          <a:custGeom>
            <a:avLst/>
            <a:gdLst>
              <a:gd name="connsiteX0" fmla="*/ 1478232 w 7100407"/>
              <a:gd name="connsiteY0" fmla="*/ 0 h 6858000"/>
              <a:gd name="connsiteX1" fmla="*/ 5123701 w 7100407"/>
              <a:gd name="connsiteY1" fmla="*/ 0 h 6858000"/>
              <a:gd name="connsiteX2" fmla="*/ 5336836 w 7100407"/>
              <a:gd name="connsiteY2" fmla="*/ 117758 h 6858000"/>
              <a:gd name="connsiteX3" fmla="*/ 5569892 w 7100407"/>
              <a:gd name="connsiteY3" fmla="*/ 265913 h 6858000"/>
              <a:gd name="connsiteX4" fmla="*/ 6748214 w 7100407"/>
              <a:gd name="connsiteY4" fmla="*/ 1870260 h 6858000"/>
              <a:gd name="connsiteX5" fmla="*/ 7044312 w 7100407"/>
              <a:gd name="connsiteY5" fmla="*/ 3583629 h 6858000"/>
              <a:gd name="connsiteX6" fmla="*/ 5784507 w 7100407"/>
              <a:gd name="connsiteY6" fmla="*/ 6102159 h 6858000"/>
              <a:gd name="connsiteX7" fmla="*/ 4543102 w 7100407"/>
              <a:gd name="connsiteY7" fmla="*/ 6794309 h 6858000"/>
              <a:gd name="connsiteX8" fmla="*/ 4294648 w 7100407"/>
              <a:gd name="connsiteY8" fmla="*/ 6858000 h 6858000"/>
              <a:gd name="connsiteX9" fmla="*/ 2401901 w 7100407"/>
              <a:gd name="connsiteY9" fmla="*/ 6858000 h 6858000"/>
              <a:gd name="connsiteX10" fmla="*/ 2199908 w 7100407"/>
              <a:gd name="connsiteY10" fmla="*/ 6808527 h 6858000"/>
              <a:gd name="connsiteX11" fmla="*/ 1561496 w 7100407"/>
              <a:gd name="connsiteY11" fmla="*/ 6516913 h 6858000"/>
              <a:gd name="connsiteX12" fmla="*/ 508318 w 7100407"/>
              <a:gd name="connsiteY12" fmla="*/ 5721038 h 6858000"/>
              <a:gd name="connsiteX13" fmla="*/ 43792 w 7100407"/>
              <a:gd name="connsiteY13" fmla="*/ 5068808 h 6858000"/>
              <a:gd name="connsiteX14" fmla="*/ 0 w 7100407"/>
              <a:gd name="connsiteY14" fmla="*/ 4992019 h 6858000"/>
              <a:gd name="connsiteX15" fmla="*/ 0 w 7100407"/>
              <a:gd name="connsiteY15" fmla="*/ 1586010 h 6858000"/>
              <a:gd name="connsiteX16" fmla="*/ 3658 w 7100407"/>
              <a:gd name="connsiteY16" fmla="*/ 1575960 h 6858000"/>
              <a:gd name="connsiteX17" fmla="*/ 763224 w 7100407"/>
              <a:gd name="connsiteY17" fmla="*/ 435512 h 6858000"/>
              <a:gd name="connsiteX18" fmla="*/ 1376867 w 7100407"/>
              <a:gd name="connsiteY18" fmla="*/ 535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100407" h="6858000">
                <a:moveTo>
                  <a:pt x="1478232" y="0"/>
                </a:moveTo>
                <a:lnTo>
                  <a:pt x="5123701" y="0"/>
                </a:lnTo>
                <a:lnTo>
                  <a:pt x="5336836" y="117758"/>
                </a:lnTo>
                <a:cubicBezTo>
                  <a:pt x="5419064" y="166493"/>
                  <a:pt x="5496999" y="216088"/>
                  <a:pt x="5569892" y="265913"/>
                </a:cubicBezTo>
                <a:cubicBezTo>
                  <a:pt x="5738965" y="373824"/>
                  <a:pt x="6502212" y="1317394"/>
                  <a:pt x="6748214" y="1870260"/>
                </a:cubicBezTo>
                <a:cubicBezTo>
                  <a:pt x="6993681" y="2422592"/>
                  <a:pt x="7205013" y="2877517"/>
                  <a:pt x="7044312" y="3583629"/>
                </a:cubicBezTo>
                <a:cubicBezTo>
                  <a:pt x="6883604" y="4288680"/>
                  <a:pt x="6353534" y="5625104"/>
                  <a:pt x="5784507" y="6102159"/>
                </a:cubicBezTo>
                <a:cubicBezTo>
                  <a:pt x="5429525" y="6399659"/>
                  <a:pt x="5014472" y="6649034"/>
                  <a:pt x="4543102" y="6794309"/>
                </a:cubicBezTo>
                <a:lnTo>
                  <a:pt x="4294648" y="6858000"/>
                </a:lnTo>
                <a:lnTo>
                  <a:pt x="2401901" y="6858000"/>
                </a:lnTo>
                <a:lnTo>
                  <a:pt x="2199908" y="6808527"/>
                </a:lnTo>
                <a:cubicBezTo>
                  <a:pt x="1966062" y="6739921"/>
                  <a:pt x="1757315" y="6643529"/>
                  <a:pt x="1561496" y="6516913"/>
                </a:cubicBezTo>
                <a:cubicBezTo>
                  <a:pt x="1210791" y="6251624"/>
                  <a:pt x="784153" y="6061198"/>
                  <a:pt x="508318" y="5721038"/>
                </a:cubicBezTo>
                <a:cubicBezTo>
                  <a:pt x="370401" y="5550958"/>
                  <a:pt x="199309" y="5325558"/>
                  <a:pt x="43792" y="5068808"/>
                </a:cubicBezTo>
                <a:lnTo>
                  <a:pt x="0" y="4992019"/>
                </a:lnTo>
                <a:lnTo>
                  <a:pt x="0" y="1586010"/>
                </a:lnTo>
                <a:lnTo>
                  <a:pt x="3658" y="1575960"/>
                </a:lnTo>
                <a:cubicBezTo>
                  <a:pt x="175346" y="1155399"/>
                  <a:pt x="427427" y="771309"/>
                  <a:pt x="763224" y="435512"/>
                </a:cubicBezTo>
                <a:cubicBezTo>
                  <a:pt x="809294" y="389442"/>
                  <a:pt x="1049752" y="231096"/>
                  <a:pt x="1376867" y="5354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  <a:alpha val="6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8A1B2-A98B-4D7D-A3A9-CA301F8AF9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563" y="5887616"/>
            <a:ext cx="5458408" cy="802433"/>
          </a:xfrm>
        </p:spPr>
        <p:txBody>
          <a:bodyPr>
            <a:noAutofit/>
          </a:bodyPr>
          <a:lstStyle/>
          <a:p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bg-BG" sz="2800" i="1" dirty="0">
                <a:solidFill>
                  <a:srgbClr val="FF0000"/>
                </a:solidFill>
              </a:rPr>
            </a:br>
            <a:br>
              <a:rPr lang="bg-BG" sz="2800" i="1" dirty="0">
                <a:solidFill>
                  <a:srgbClr val="FF0000"/>
                </a:solidFill>
              </a:rPr>
            </a:br>
            <a:br>
              <a:rPr lang="bg-BG" sz="2800" i="1" dirty="0">
                <a:solidFill>
                  <a:srgbClr val="FF0000"/>
                </a:solidFill>
              </a:rPr>
            </a:br>
            <a:endParaRPr lang="bg-BG" sz="3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72EDB8-C461-4380-9693-83BFBCE27332}"/>
              </a:ext>
            </a:extLst>
          </p:cNvPr>
          <p:cNvSpPr txBox="1"/>
          <p:nvPr/>
        </p:nvSpPr>
        <p:spPr>
          <a:xfrm>
            <a:off x="2118050" y="130629"/>
            <a:ext cx="4646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i="1" dirty="0">
                <a:latin typeface="Calibri" panose="020F0502020204030204" pitchFamily="34" charset="0"/>
                <a:cs typeface="Calibri" panose="020F0502020204030204" pitchFamily="34" charset="0"/>
              </a:rPr>
              <a:t>Квалификации</a:t>
            </a:r>
          </a:p>
        </p:txBody>
      </p:sp>
      <p:sp>
        <p:nvSpPr>
          <p:cNvPr id="7" name="Текстово поле 11">
            <a:extLst>
              <a:ext uri="{FF2B5EF4-FFF2-40B4-BE49-F238E27FC236}">
                <a16:creationId xmlns:a16="http://schemas.microsoft.com/office/drawing/2014/main" id="{D620719E-F6BC-40C0-ACFB-2A628BBC3A28}"/>
              </a:ext>
            </a:extLst>
          </p:cNvPr>
          <p:cNvSpPr txBox="1"/>
          <p:nvPr/>
        </p:nvSpPr>
        <p:spPr>
          <a:xfrm>
            <a:off x="6428792" y="1490008"/>
            <a:ext cx="47772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Картина 7" descr="Картина, която съдържа текст&#10;&#10;Описанието е генерирано автоматично">
            <a:extLst>
              <a:ext uri="{FF2B5EF4-FFF2-40B4-BE49-F238E27FC236}">
                <a16:creationId xmlns:a16="http://schemas.microsoft.com/office/drawing/2014/main" id="{CBEDFD8D-FFF8-8397-B9B6-79BC69617E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79" y="1067539"/>
            <a:ext cx="3158110" cy="457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18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E760B8C-89FC-4C84-BDDB-42EAB2395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0938335D-C0E5-436A-8815-53850DAEC6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6D9977B-0E49-40A1-B999-9C80377FC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100407" cy="6858000"/>
          </a:xfrm>
          <a:custGeom>
            <a:avLst/>
            <a:gdLst>
              <a:gd name="connsiteX0" fmla="*/ 1478232 w 7100407"/>
              <a:gd name="connsiteY0" fmla="*/ 0 h 6858000"/>
              <a:gd name="connsiteX1" fmla="*/ 5123701 w 7100407"/>
              <a:gd name="connsiteY1" fmla="*/ 0 h 6858000"/>
              <a:gd name="connsiteX2" fmla="*/ 5336836 w 7100407"/>
              <a:gd name="connsiteY2" fmla="*/ 117758 h 6858000"/>
              <a:gd name="connsiteX3" fmla="*/ 5569892 w 7100407"/>
              <a:gd name="connsiteY3" fmla="*/ 265913 h 6858000"/>
              <a:gd name="connsiteX4" fmla="*/ 6748214 w 7100407"/>
              <a:gd name="connsiteY4" fmla="*/ 1870260 h 6858000"/>
              <a:gd name="connsiteX5" fmla="*/ 7044312 w 7100407"/>
              <a:gd name="connsiteY5" fmla="*/ 3583629 h 6858000"/>
              <a:gd name="connsiteX6" fmla="*/ 5784507 w 7100407"/>
              <a:gd name="connsiteY6" fmla="*/ 6102159 h 6858000"/>
              <a:gd name="connsiteX7" fmla="*/ 4543102 w 7100407"/>
              <a:gd name="connsiteY7" fmla="*/ 6794309 h 6858000"/>
              <a:gd name="connsiteX8" fmla="*/ 4294648 w 7100407"/>
              <a:gd name="connsiteY8" fmla="*/ 6858000 h 6858000"/>
              <a:gd name="connsiteX9" fmla="*/ 2401901 w 7100407"/>
              <a:gd name="connsiteY9" fmla="*/ 6858000 h 6858000"/>
              <a:gd name="connsiteX10" fmla="*/ 2199908 w 7100407"/>
              <a:gd name="connsiteY10" fmla="*/ 6808527 h 6858000"/>
              <a:gd name="connsiteX11" fmla="*/ 1561496 w 7100407"/>
              <a:gd name="connsiteY11" fmla="*/ 6516913 h 6858000"/>
              <a:gd name="connsiteX12" fmla="*/ 508318 w 7100407"/>
              <a:gd name="connsiteY12" fmla="*/ 5721038 h 6858000"/>
              <a:gd name="connsiteX13" fmla="*/ 43792 w 7100407"/>
              <a:gd name="connsiteY13" fmla="*/ 5068808 h 6858000"/>
              <a:gd name="connsiteX14" fmla="*/ 0 w 7100407"/>
              <a:gd name="connsiteY14" fmla="*/ 4992019 h 6858000"/>
              <a:gd name="connsiteX15" fmla="*/ 0 w 7100407"/>
              <a:gd name="connsiteY15" fmla="*/ 1586010 h 6858000"/>
              <a:gd name="connsiteX16" fmla="*/ 3658 w 7100407"/>
              <a:gd name="connsiteY16" fmla="*/ 1575960 h 6858000"/>
              <a:gd name="connsiteX17" fmla="*/ 763224 w 7100407"/>
              <a:gd name="connsiteY17" fmla="*/ 435512 h 6858000"/>
              <a:gd name="connsiteX18" fmla="*/ 1376867 w 7100407"/>
              <a:gd name="connsiteY18" fmla="*/ 535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100407" h="6858000">
                <a:moveTo>
                  <a:pt x="1478232" y="0"/>
                </a:moveTo>
                <a:lnTo>
                  <a:pt x="5123701" y="0"/>
                </a:lnTo>
                <a:lnTo>
                  <a:pt x="5336836" y="117758"/>
                </a:lnTo>
                <a:cubicBezTo>
                  <a:pt x="5419064" y="166493"/>
                  <a:pt x="5496999" y="216088"/>
                  <a:pt x="5569892" y="265913"/>
                </a:cubicBezTo>
                <a:cubicBezTo>
                  <a:pt x="5738965" y="373824"/>
                  <a:pt x="6502212" y="1317394"/>
                  <a:pt x="6748214" y="1870260"/>
                </a:cubicBezTo>
                <a:cubicBezTo>
                  <a:pt x="6993681" y="2422592"/>
                  <a:pt x="7205013" y="2877517"/>
                  <a:pt x="7044312" y="3583629"/>
                </a:cubicBezTo>
                <a:cubicBezTo>
                  <a:pt x="6883604" y="4288680"/>
                  <a:pt x="6353534" y="5625104"/>
                  <a:pt x="5784507" y="6102159"/>
                </a:cubicBezTo>
                <a:cubicBezTo>
                  <a:pt x="5429525" y="6399659"/>
                  <a:pt x="5014472" y="6649034"/>
                  <a:pt x="4543102" y="6794309"/>
                </a:cubicBezTo>
                <a:lnTo>
                  <a:pt x="4294648" y="6858000"/>
                </a:lnTo>
                <a:lnTo>
                  <a:pt x="2401901" y="6858000"/>
                </a:lnTo>
                <a:lnTo>
                  <a:pt x="2199908" y="6808527"/>
                </a:lnTo>
                <a:cubicBezTo>
                  <a:pt x="1966062" y="6739921"/>
                  <a:pt x="1757315" y="6643529"/>
                  <a:pt x="1561496" y="6516913"/>
                </a:cubicBezTo>
                <a:cubicBezTo>
                  <a:pt x="1210791" y="6251624"/>
                  <a:pt x="784153" y="6061198"/>
                  <a:pt x="508318" y="5721038"/>
                </a:cubicBezTo>
                <a:cubicBezTo>
                  <a:pt x="370401" y="5550958"/>
                  <a:pt x="199309" y="5325558"/>
                  <a:pt x="43792" y="5068808"/>
                </a:cubicBezTo>
                <a:lnTo>
                  <a:pt x="0" y="4992019"/>
                </a:lnTo>
                <a:lnTo>
                  <a:pt x="0" y="1586010"/>
                </a:lnTo>
                <a:lnTo>
                  <a:pt x="3658" y="1575960"/>
                </a:lnTo>
                <a:cubicBezTo>
                  <a:pt x="175346" y="1155399"/>
                  <a:pt x="427427" y="771309"/>
                  <a:pt x="763224" y="435512"/>
                </a:cubicBezTo>
                <a:cubicBezTo>
                  <a:pt x="809294" y="389442"/>
                  <a:pt x="1049752" y="231096"/>
                  <a:pt x="1376867" y="5354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  <a:alpha val="6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8A1B2-A98B-4D7D-A3A9-CA301F8AF9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563" y="5887616"/>
            <a:ext cx="5458408" cy="802433"/>
          </a:xfrm>
        </p:spPr>
        <p:txBody>
          <a:bodyPr>
            <a:noAutofit/>
          </a:bodyPr>
          <a:lstStyle/>
          <a:p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bg-BG" sz="2800" i="1" dirty="0">
                <a:solidFill>
                  <a:srgbClr val="FF0000"/>
                </a:solidFill>
              </a:rPr>
            </a:br>
            <a:br>
              <a:rPr lang="bg-BG" sz="2800" i="1" dirty="0">
                <a:solidFill>
                  <a:srgbClr val="FF0000"/>
                </a:solidFill>
              </a:rPr>
            </a:br>
            <a:br>
              <a:rPr lang="bg-BG" sz="2800" i="1" dirty="0">
                <a:solidFill>
                  <a:srgbClr val="FF0000"/>
                </a:solidFill>
              </a:rPr>
            </a:br>
            <a:endParaRPr lang="bg-BG" sz="3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72EDB8-C461-4380-9693-83BFBCE27332}"/>
              </a:ext>
            </a:extLst>
          </p:cNvPr>
          <p:cNvSpPr txBox="1"/>
          <p:nvPr/>
        </p:nvSpPr>
        <p:spPr>
          <a:xfrm>
            <a:off x="2118050" y="130629"/>
            <a:ext cx="4646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i="1" dirty="0">
                <a:latin typeface="Calibri" panose="020F0502020204030204" pitchFamily="34" charset="0"/>
                <a:cs typeface="Calibri" panose="020F0502020204030204" pitchFamily="34" charset="0"/>
              </a:rPr>
              <a:t>Квалификации</a:t>
            </a:r>
          </a:p>
        </p:txBody>
      </p:sp>
      <p:sp>
        <p:nvSpPr>
          <p:cNvPr id="7" name="Текстово поле 11">
            <a:extLst>
              <a:ext uri="{FF2B5EF4-FFF2-40B4-BE49-F238E27FC236}">
                <a16:creationId xmlns:a16="http://schemas.microsoft.com/office/drawing/2014/main" id="{D620719E-F6BC-40C0-ACFB-2A628BBC3A28}"/>
              </a:ext>
            </a:extLst>
          </p:cNvPr>
          <p:cNvSpPr txBox="1"/>
          <p:nvPr/>
        </p:nvSpPr>
        <p:spPr>
          <a:xfrm>
            <a:off x="6428792" y="1490008"/>
            <a:ext cx="47772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Картина 5" descr="Картина, която съдържа текст, меню&#10;&#10;Описанието е генерирано автоматично">
            <a:extLst>
              <a:ext uri="{FF2B5EF4-FFF2-40B4-BE49-F238E27FC236}">
                <a16:creationId xmlns:a16="http://schemas.microsoft.com/office/drawing/2014/main" id="{B8386D99-37FA-2058-4D5A-84987CDCCE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60" y="722913"/>
            <a:ext cx="3779179" cy="565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84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E760B8C-89FC-4C84-BDDB-42EAB2395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0938335D-C0E5-436A-8815-53850DAEC6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6D9977B-0E49-40A1-B999-9C80377FC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100407" cy="6858000"/>
          </a:xfrm>
          <a:custGeom>
            <a:avLst/>
            <a:gdLst>
              <a:gd name="connsiteX0" fmla="*/ 1478232 w 7100407"/>
              <a:gd name="connsiteY0" fmla="*/ 0 h 6858000"/>
              <a:gd name="connsiteX1" fmla="*/ 5123701 w 7100407"/>
              <a:gd name="connsiteY1" fmla="*/ 0 h 6858000"/>
              <a:gd name="connsiteX2" fmla="*/ 5336836 w 7100407"/>
              <a:gd name="connsiteY2" fmla="*/ 117758 h 6858000"/>
              <a:gd name="connsiteX3" fmla="*/ 5569892 w 7100407"/>
              <a:gd name="connsiteY3" fmla="*/ 265913 h 6858000"/>
              <a:gd name="connsiteX4" fmla="*/ 6748214 w 7100407"/>
              <a:gd name="connsiteY4" fmla="*/ 1870260 h 6858000"/>
              <a:gd name="connsiteX5" fmla="*/ 7044312 w 7100407"/>
              <a:gd name="connsiteY5" fmla="*/ 3583629 h 6858000"/>
              <a:gd name="connsiteX6" fmla="*/ 5784507 w 7100407"/>
              <a:gd name="connsiteY6" fmla="*/ 6102159 h 6858000"/>
              <a:gd name="connsiteX7" fmla="*/ 4543102 w 7100407"/>
              <a:gd name="connsiteY7" fmla="*/ 6794309 h 6858000"/>
              <a:gd name="connsiteX8" fmla="*/ 4294648 w 7100407"/>
              <a:gd name="connsiteY8" fmla="*/ 6858000 h 6858000"/>
              <a:gd name="connsiteX9" fmla="*/ 2401901 w 7100407"/>
              <a:gd name="connsiteY9" fmla="*/ 6858000 h 6858000"/>
              <a:gd name="connsiteX10" fmla="*/ 2199908 w 7100407"/>
              <a:gd name="connsiteY10" fmla="*/ 6808527 h 6858000"/>
              <a:gd name="connsiteX11" fmla="*/ 1561496 w 7100407"/>
              <a:gd name="connsiteY11" fmla="*/ 6516913 h 6858000"/>
              <a:gd name="connsiteX12" fmla="*/ 508318 w 7100407"/>
              <a:gd name="connsiteY12" fmla="*/ 5721038 h 6858000"/>
              <a:gd name="connsiteX13" fmla="*/ 43792 w 7100407"/>
              <a:gd name="connsiteY13" fmla="*/ 5068808 h 6858000"/>
              <a:gd name="connsiteX14" fmla="*/ 0 w 7100407"/>
              <a:gd name="connsiteY14" fmla="*/ 4992019 h 6858000"/>
              <a:gd name="connsiteX15" fmla="*/ 0 w 7100407"/>
              <a:gd name="connsiteY15" fmla="*/ 1586010 h 6858000"/>
              <a:gd name="connsiteX16" fmla="*/ 3658 w 7100407"/>
              <a:gd name="connsiteY16" fmla="*/ 1575960 h 6858000"/>
              <a:gd name="connsiteX17" fmla="*/ 763224 w 7100407"/>
              <a:gd name="connsiteY17" fmla="*/ 435512 h 6858000"/>
              <a:gd name="connsiteX18" fmla="*/ 1376867 w 7100407"/>
              <a:gd name="connsiteY18" fmla="*/ 535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100407" h="6858000">
                <a:moveTo>
                  <a:pt x="1478232" y="0"/>
                </a:moveTo>
                <a:lnTo>
                  <a:pt x="5123701" y="0"/>
                </a:lnTo>
                <a:lnTo>
                  <a:pt x="5336836" y="117758"/>
                </a:lnTo>
                <a:cubicBezTo>
                  <a:pt x="5419064" y="166493"/>
                  <a:pt x="5496999" y="216088"/>
                  <a:pt x="5569892" y="265913"/>
                </a:cubicBezTo>
                <a:cubicBezTo>
                  <a:pt x="5738965" y="373824"/>
                  <a:pt x="6502212" y="1317394"/>
                  <a:pt x="6748214" y="1870260"/>
                </a:cubicBezTo>
                <a:cubicBezTo>
                  <a:pt x="6993681" y="2422592"/>
                  <a:pt x="7205013" y="2877517"/>
                  <a:pt x="7044312" y="3583629"/>
                </a:cubicBezTo>
                <a:cubicBezTo>
                  <a:pt x="6883604" y="4288680"/>
                  <a:pt x="6353534" y="5625104"/>
                  <a:pt x="5784507" y="6102159"/>
                </a:cubicBezTo>
                <a:cubicBezTo>
                  <a:pt x="5429525" y="6399659"/>
                  <a:pt x="5014472" y="6649034"/>
                  <a:pt x="4543102" y="6794309"/>
                </a:cubicBezTo>
                <a:lnTo>
                  <a:pt x="4294648" y="6858000"/>
                </a:lnTo>
                <a:lnTo>
                  <a:pt x="2401901" y="6858000"/>
                </a:lnTo>
                <a:lnTo>
                  <a:pt x="2199908" y="6808527"/>
                </a:lnTo>
                <a:cubicBezTo>
                  <a:pt x="1966062" y="6739921"/>
                  <a:pt x="1757315" y="6643529"/>
                  <a:pt x="1561496" y="6516913"/>
                </a:cubicBezTo>
                <a:cubicBezTo>
                  <a:pt x="1210791" y="6251624"/>
                  <a:pt x="784153" y="6061198"/>
                  <a:pt x="508318" y="5721038"/>
                </a:cubicBezTo>
                <a:cubicBezTo>
                  <a:pt x="370401" y="5550958"/>
                  <a:pt x="199309" y="5325558"/>
                  <a:pt x="43792" y="5068808"/>
                </a:cubicBezTo>
                <a:lnTo>
                  <a:pt x="0" y="4992019"/>
                </a:lnTo>
                <a:lnTo>
                  <a:pt x="0" y="1586010"/>
                </a:lnTo>
                <a:lnTo>
                  <a:pt x="3658" y="1575960"/>
                </a:lnTo>
                <a:cubicBezTo>
                  <a:pt x="175346" y="1155399"/>
                  <a:pt x="427427" y="771309"/>
                  <a:pt x="763224" y="435512"/>
                </a:cubicBezTo>
                <a:cubicBezTo>
                  <a:pt x="809294" y="389442"/>
                  <a:pt x="1049752" y="231096"/>
                  <a:pt x="1376867" y="5354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  <a:alpha val="6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8A1B2-A98B-4D7D-A3A9-CA301F8AF9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563" y="5887616"/>
            <a:ext cx="5458408" cy="802433"/>
          </a:xfrm>
        </p:spPr>
        <p:txBody>
          <a:bodyPr>
            <a:noAutofit/>
          </a:bodyPr>
          <a:lstStyle/>
          <a:p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bg-BG" sz="2800" i="1" dirty="0">
                <a:solidFill>
                  <a:srgbClr val="FF0000"/>
                </a:solidFill>
              </a:rPr>
            </a:br>
            <a:br>
              <a:rPr lang="bg-BG" sz="2800" i="1" dirty="0">
                <a:solidFill>
                  <a:srgbClr val="FF0000"/>
                </a:solidFill>
              </a:rPr>
            </a:br>
            <a:br>
              <a:rPr lang="bg-BG" sz="2800" i="1" dirty="0">
                <a:solidFill>
                  <a:srgbClr val="FF0000"/>
                </a:solidFill>
              </a:rPr>
            </a:br>
            <a:endParaRPr lang="bg-BG" sz="3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72EDB8-C461-4380-9693-83BFBCE27332}"/>
              </a:ext>
            </a:extLst>
          </p:cNvPr>
          <p:cNvSpPr txBox="1"/>
          <p:nvPr/>
        </p:nvSpPr>
        <p:spPr>
          <a:xfrm>
            <a:off x="2118050" y="130629"/>
            <a:ext cx="4646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i="1" dirty="0">
                <a:latin typeface="Calibri" panose="020F0502020204030204" pitchFamily="34" charset="0"/>
                <a:cs typeface="Calibri" panose="020F0502020204030204" pitchFamily="34" charset="0"/>
              </a:rPr>
              <a:t>Квалификации</a:t>
            </a:r>
          </a:p>
        </p:txBody>
      </p:sp>
      <p:sp>
        <p:nvSpPr>
          <p:cNvPr id="7" name="Текстово поле 11">
            <a:extLst>
              <a:ext uri="{FF2B5EF4-FFF2-40B4-BE49-F238E27FC236}">
                <a16:creationId xmlns:a16="http://schemas.microsoft.com/office/drawing/2014/main" id="{D620719E-F6BC-40C0-ACFB-2A628BBC3A28}"/>
              </a:ext>
            </a:extLst>
          </p:cNvPr>
          <p:cNvSpPr txBox="1"/>
          <p:nvPr/>
        </p:nvSpPr>
        <p:spPr>
          <a:xfrm>
            <a:off x="6428792" y="1490008"/>
            <a:ext cx="47772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Картина 5" descr="Картина, която съдържа текст, екранна снимка, Шрифт, графичен дизайн&#10;&#10;Описанието е генерирано автоматично">
            <a:extLst>
              <a:ext uri="{FF2B5EF4-FFF2-40B4-BE49-F238E27FC236}">
                <a16:creationId xmlns:a16="http://schemas.microsoft.com/office/drawing/2014/main" id="{B0FDB822-FC12-6E14-7E0C-CADD1C7949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26" y="1097369"/>
            <a:ext cx="3746418" cy="525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73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E760B8C-89FC-4C84-BDDB-42EAB2395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0938335D-C0E5-436A-8815-53850DAEC6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6D9977B-0E49-40A1-B999-9C80377FC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100407" cy="6858000"/>
          </a:xfrm>
          <a:custGeom>
            <a:avLst/>
            <a:gdLst>
              <a:gd name="connsiteX0" fmla="*/ 1478232 w 7100407"/>
              <a:gd name="connsiteY0" fmla="*/ 0 h 6858000"/>
              <a:gd name="connsiteX1" fmla="*/ 5123701 w 7100407"/>
              <a:gd name="connsiteY1" fmla="*/ 0 h 6858000"/>
              <a:gd name="connsiteX2" fmla="*/ 5336836 w 7100407"/>
              <a:gd name="connsiteY2" fmla="*/ 117758 h 6858000"/>
              <a:gd name="connsiteX3" fmla="*/ 5569892 w 7100407"/>
              <a:gd name="connsiteY3" fmla="*/ 265913 h 6858000"/>
              <a:gd name="connsiteX4" fmla="*/ 6748214 w 7100407"/>
              <a:gd name="connsiteY4" fmla="*/ 1870260 h 6858000"/>
              <a:gd name="connsiteX5" fmla="*/ 7044312 w 7100407"/>
              <a:gd name="connsiteY5" fmla="*/ 3583629 h 6858000"/>
              <a:gd name="connsiteX6" fmla="*/ 5784507 w 7100407"/>
              <a:gd name="connsiteY6" fmla="*/ 6102159 h 6858000"/>
              <a:gd name="connsiteX7" fmla="*/ 4543102 w 7100407"/>
              <a:gd name="connsiteY7" fmla="*/ 6794309 h 6858000"/>
              <a:gd name="connsiteX8" fmla="*/ 4294648 w 7100407"/>
              <a:gd name="connsiteY8" fmla="*/ 6858000 h 6858000"/>
              <a:gd name="connsiteX9" fmla="*/ 2401901 w 7100407"/>
              <a:gd name="connsiteY9" fmla="*/ 6858000 h 6858000"/>
              <a:gd name="connsiteX10" fmla="*/ 2199908 w 7100407"/>
              <a:gd name="connsiteY10" fmla="*/ 6808527 h 6858000"/>
              <a:gd name="connsiteX11" fmla="*/ 1561496 w 7100407"/>
              <a:gd name="connsiteY11" fmla="*/ 6516913 h 6858000"/>
              <a:gd name="connsiteX12" fmla="*/ 508318 w 7100407"/>
              <a:gd name="connsiteY12" fmla="*/ 5721038 h 6858000"/>
              <a:gd name="connsiteX13" fmla="*/ 43792 w 7100407"/>
              <a:gd name="connsiteY13" fmla="*/ 5068808 h 6858000"/>
              <a:gd name="connsiteX14" fmla="*/ 0 w 7100407"/>
              <a:gd name="connsiteY14" fmla="*/ 4992019 h 6858000"/>
              <a:gd name="connsiteX15" fmla="*/ 0 w 7100407"/>
              <a:gd name="connsiteY15" fmla="*/ 1586010 h 6858000"/>
              <a:gd name="connsiteX16" fmla="*/ 3658 w 7100407"/>
              <a:gd name="connsiteY16" fmla="*/ 1575960 h 6858000"/>
              <a:gd name="connsiteX17" fmla="*/ 763224 w 7100407"/>
              <a:gd name="connsiteY17" fmla="*/ 435512 h 6858000"/>
              <a:gd name="connsiteX18" fmla="*/ 1376867 w 7100407"/>
              <a:gd name="connsiteY18" fmla="*/ 535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100407" h="6858000">
                <a:moveTo>
                  <a:pt x="1478232" y="0"/>
                </a:moveTo>
                <a:lnTo>
                  <a:pt x="5123701" y="0"/>
                </a:lnTo>
                <a:lnTo>
                  <a:pt x="5336836" y="117758"/>
                </a:lnTo>
                <a:cubicBezTo>
                  <a:pt x="5419064" y="166493"/>
                  <a:pt x="5496999" y="216088"/>
                  <a:pt x="5569892" y="265913"/>
                </a:cubicBezTo>
                <a:cubicBezTo>
                  <a:pt x="5738965" y="373824"/>
                  <a:pt x="6502212" y="1317394"/>
                  <a:pt x="6748214" y="1870260"/>
                </a:cubicBezTo>
                <a:cubicBezTo>
                  <a:pt x="6993681" y="2422592"/>
                  <a:pt x="7205013" y="2877517"/>
                  <a:pt x="7044312" y="3583629"/>
                </a:cubicBezTo>
                <a:cubicBezTo>
                  <a:pt x="6883604" y="4288680"/>
                  <a:pt x="6353534" y="5625104"/>
                  <a:pt x="5784507" y="6102159"/>
                </a:cubicBezTo>
                <a:cubicBezTo>
                  <a:pt x="5429525" y="6399659"/>
                  <a:pt x="5014472" y="6649034"/>
                  <a:pt x="4543102" y="6794309"/>
                </a:cubicBezTo>
                <a:lnTo>
                  <a:pt x="4294648" y="6858000"/>
                </a:lnTo>
                <a:lnTo>
                  <a:pt x="2401901" y="6858000"/>
                </a:lnTo>
                <a:lnTo>
                  <a:pt x="2199908" y="6808527"/>
                </a:lnTo>
                <a:cubicBezTo>
                  <a:pt x="1966062" y="6739921"/>
                  <a:pt x="1757315" y="6643529"/>
                  <a:pt x="1561496" y="6516913"/>
                </a:cubicBezTo>
                <a:cubicBezTo>
                  <a:pt x="1210791" y="6251624"/>
                  <a:pt x="784153" y="6061198"/>
                  <a:pt x="508318" y="5721038"/>
                </a:cubicBezTo>
                <a:cubicBezTo>
                  <a:pt x="370401" y="5550958"/>
                  <a:pt x="199309" y="5325558"/>
                  <a:pt x="43792" y="5068808"/>
                </a:cubicBezTo>
                <a:lnTo>
                  <a:pt x="0" y="4992019"/>
                </a:lnTo>
                <a:lnTo>
                  <a:pt x="0" y="1586010"/>
                </a:lnTo>
                <a:lnTo>
                  <a:pt x="3658" y="1575960"/>
                </a:lnTo>
                <a:cubicBezTo>
                  <a:pt x="175346" y="1155399"/>
                  <a:pt x="427427" y="771309"/>
                  <a:pt x="763224" y="435512"/>
                </a:cubicBezTo>
                <a:cubicBezTo>
                  <a:pt x="809294" y="389442"/>
                  <a:pt x="1049752" y="231096"/>
                  <a:pt x="1376867" y="5354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  <a:alpha val="6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8A1B2-A98B-4D7D-A3A9-CA301F8AF9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563" y="5887616"/>
            <a:ext cx="5458408" cy="802433"/>
          </a:xfrm>
        </p:spPr>
        <p:txBody>
          <a:bodyPr>
            <a:noAutofit/>
          </a:bodyPr>
          <a:lstStyle/>
          <a:p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bg-BG" sz="2800" i="1" dirty="0">
                <a:solidFill>
                  <a:srgbClr val="FF0000"/>
                </a:solidFill>
              </a:rPr>
            </a:br>
            <a:br>
              <a:rPr lang="bg-BG" sz="2800" i="1" dirty="0">
                <a:solidFill>
                  <a:srgbClr val="FF0000"/>
                </a:solidFill>
              </a:rPr>
            </a:br>
            <a:br>
              <a:rPr lang="bg-BG" sz="2800" i="1" dirty="0">
                <a:solidFill>
                  <a:srgbClr val="FF0000"/>
                </a:solidFill>
              </a:rPr>
            </a:br>
            <a:endParaRPr lang="bg-BG" sz="3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72EDB8-C461-4380-9693-83BFBCE27332}"/>
              </a:ext>
            </a:extLst>
          </p:cNvPr>
          <p:cNvSpPr txBox="1"/>
          <p:nvPr/>
        </p:nvSpPr>
        <p:spPr>
          <a:xfrm>
            <a:off x="2118050" y="130629"/>
            <a:ext cx="4646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i="1" dirty="0">
                <a:latin typeface="Calibri" panose="020F0502020204030204" pitchFamily="34" charset="0"/>
                <a:cs typeface="Calibri" panose="020F0502020204030204" pitchFamily="34" charset="0"/>
              </a:rPr>
              <a:t>Квалификации</a:t>
            </a:r>
          </a:p>
        </p:txBody>
      </p:sp>
      <p:sp>
        <p:nvSpPr>
          <p:cNvPr id="7" name="Текстово поле 11">
            <a:extLst>
              <a:ext uri="{FF2B5EF4-FFF2-40B4-BE49-F238E27FC236}">
                <a16:creationId xmlns:a16="http://schemas.microsoft.com/office/drawing/2014/main" id="{D620719E-F6BC-40C0-ACFB-2A628BBC3A28}"/>
              </a:ext>
            </a:extLst>
          </p:cNvPr>
          <p:cNvSpPr txBox="1"/>
          <p:nvPr/>
        </p:nvSpPr>
        <p:spPr>
          <a:xfrm>
            <a:off x="6428792" y="1490008"/>
            <a:ext cx="47772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Картина 7" descr="Картина, която съдържа текст, книга, Шрифт, етикет&#10;&#10;Описанието е генерирано автоматично">
            <a:extLst>
              <a:ext uri="{FF2B5EF4-FFF2-40B4-BE49-F238E27FC236}">
                <a16:creationId xmlns:a16="http://schemas.microsoft.com/office/drawing/2014/main" id="{E70B696B-A186-3940-E51D-D6393DEFFF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36" y="674137"/>
            <a:ext cx="2802197" cy="4466465"/>
          </a:xfrm>
          <a:prstGeom prst="rect">
            <a:avLst/>
          </a:prstGeom>
        </p:spPr>
      </p:pic>
      <p:pic>
        <p:nvPicPr>
          <p:cNvPr id="12" name="Картина 11" descr="Картина, която съдържа текст, писмо, хартия, стационарен&#10;&#10;Описанието е генерирано автоматично">
            <a:extLst>
              <a:ext uri="{FF2B5EF4-FFF2-40B4-BE49-F238E27FC236}">
                <a16:creationId xmlns:a16="http://schemas.microsoft.com/office/drawing/2014/main" id="{695F6F37-8250-0EA5-EFBD-F9D7316DFA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7108">
            <a:off x="2725383" y="1098687"/>
            <a:ext cx="5620715" cy="403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71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E760B8C-89FC-4C84-BDDB-42EAB2395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0938335D-C0E5-436A-8815-53850DAEC6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6D9977B-0E49-40A1-B999-9C80377FC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100407" cy="6858000"/>
          </a:xfrm>
          <a:custGeom>
            <a:avLst/>
            <a:gdLst>
              <a:gd name="connsiteX0" fmla="*/ 1478232 w 7100407"/>
              <a:gd name="connsiteY0" fmla="*/ 0 h 6858000"/>
              <a:gd name="connsiteX1" fmla="*/ 5123701 w 7100407"/>
              <a:gd name="connsiteY1" fmla="*/ 0 h 6858000"/>
              <a:gd name="connsiteX2" fmla="*/ 5336836 w 7100407"/>
              <a:gd name="connsiteY2" fmla="*/ 117758 h 6858000"/>
              <a:gd name="connsiteX3" fmla="*/ 5569892 w 7100407"/>
              <a:gd name="connsiteY3" fmla="*/ 265913 h 6858000"/>
              <a:gd name="connsiteX4" fmla="*/ 6748214 w 7100407"/>
              <a:gd name="connsiteY4" fmla="*/ 1870260 h 6858000"/>
              <a:gd name="connsiteX5" fmla="*/ 7044312 w 7100407"/>
              <a:gd name="connsiteY5" fmla="*/ 3583629 h 6858000"/>
              <a:gd name="connsiteX6" fmla="*/ 5784507 w 7100407"/>
              <a:gd name="connsiteY6" fmla="*/ 6102159 h 6858000"/>
              <a:gd name="connsiteX7" fmla="*/ 4543102 w 7100407"/>
              <a:gd name="connsiteY7" fmla="*/ 6794309 h 6858000"/>
              <a:gd name="connsiteX8" fmla="*/ 4294648 w 7100407"/>
              <a:gd name="connsiteY8" fmla="*/ 6858000 h 6858000"/>
              <a:gd name="connsiteX9" fmla="*/ 2401901 w 7100407"/>
              <a:gd name="connsiteY9" fmla="*/ 6858000 h 6858000"/>
              <a:gd name="connsiteX10" fmla="*/ 2199908 w 7100407"/>
              <a:gd name="connsiteY10" fmla="*/ 6808527 h 6858000"/>
              <a:gd name="connsiteX11" fmla="*/ 1561496 w 7100407"/>
              <a:gd name="connsiteY11" fmla="*/ 6516913 h 6858000"/>
              <a:gd name="connsiteX12" fmla="*/ 508318 w 7100407"/>
              <a:gd name="connsiteY12" fmla="*/ 5721038 h 6858000"/>
              <a:gd name="connsiteX13" fmla="*/ 43792 w 7100407"/>
              <a:gd name="connsiteY13" fmla="*/ 5068808 h 6858000"/>
              <a:gd name="connsiteX14" fmla="*/ 0 w 7100407"/>
              <a:gd name="connsiteY14" fmla="*/ 4992019 h 6858000"/>
              <a:gd name="connsiteX15" fmla="*/ 0 w 7100407"/>
              <a:gd name="connsiteY15" fmla="*/ 1586010 h 6858000"/>
              <a:gd name="connsiteX16" fmla="*/ 3658 w 7100407"/>
              <a:gd name="connsiteY16" fmla="*/ 1575960 h 6858000"/>
              <a:gd name="connsiteX17" fmla="*/ 763224 w 7100407"/>
              <a:gd name="connsiteY17" fmla="*/ 435512 h 6858000"/>
              <a:gd name="connsiteX18" fmla="*/ 1376867 w 7100407"/>
              <a:gd name="connsiteY18" fmla="*/ 535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100407" h="6858000">
                <a:moveTo>
                  <a:pt x="1478232" y="0"/>
                </a:moveTo>
                <a:lnTo>
                  <a:pt x="5123701" y="0"/>
                </a:lnTo>
                <a:lnTo>
                  <a:pt x="5336836" y="117758"/>
                </a:lnTo>
                <a:cubicBezTo>
                  <a:pt x="5419064" y="166493"/>
                  <a:pt x="5496999" y="216088"/>
                  <a:pt x="5569892" y="265913"/>
                </a:cubicBezTo>
                <a:cubicBezTo>
                  <a:pt x="5738965" y="373824"/>
                  <a:pt x="6502212" y="1317394"/>
                  <a:pt x="6748214" y="1870260"/>
                </a:cubicBezTo>
                <a:cubicBezTo>
                  <a:pt x="6993681" y="2422592"/>
                  <a:pt x="7205013" y="2877517"/>
                  <a:pt x="7044312" y="3583629"/>
                </a:cubicBezTo>
                <a:cubicBezTo>
                  <a:pt x="6883604" y="4288680"/>
                  <a:pt x="6353534" y="5625104"/>
                  <a:pt x="5784507" y="6102159"/>
                </a:cubicBezTo>
                <a:cubicBezTo>
                  <a:pt x="5429525" y="6399659"/>
                  <a:pt x="5014472" y="6649034"/>
                  <a:pt x="4543102" y="6794309"/>
                </a:cubicBezTo>
                <a:lnTo>
                  <a:pt x="4294648" y="6858000"/>
                </a:lnTo>
                <a:lnTo>
                  <a:pt x="2401901" y="6858000"/>
                </a:lnTo>
                <a:lnTo>
                  <a:pt x="2199908" y="6808527"/>
                </a:lnTo>
                <a:cubicBezTo>
                  <a:pt x="1966062" y="6739921"/>
                  <a:pt x="1757315" y="6643529"/>
                  <a:pt x="1561496" y="6516913"/>
                </a:cubicBezTo>
                <a:cubicBezTo>
                  <a:pt x="1210791" y="6251624"/>
                  <a:pt x="784153" y="6061198"/>
                  <a:pt x="508318" y="5721038"/>
                </a:cubicBezTo>
                <a:cubicBezTo>
                  <a:pt x="370401" y="5550958"/>
                  <a:pt x="199309" y="5325558"/>
                  <a:pt x="43792" y="5068808"/>
                </a:cubicBezTo>
                <a:lnTo>
                  <a:pt x="0" y="4992019"/>
                </a:lnTo>
                <a:lnTo>
                  <a:pt x="0" y="1586010"/>
                </a:lnTo>
                <a:lnTo>
                  <a:pt x="3658" y="1575960"/>
                </a:lnTo>
                <a:cubicBezTo>
                  <a:pt x="175346" y="1155399"/>
                  <a:pt x="427427" y="771309"/>
                  <a:pt x="763224" y="435512"/>
                </a:cubicBezTo>
                <a:cubicBezTo>
                  <a:pt x="809294" y="389442"/>
                  <a:pt x="1049752" y="231096"/>
                  <a:pt x="1376867" y="5354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  <a:alpha val="6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8A1B2-A98B-4D7D-A3A9-CA301F8AF9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563" y="5887616"/>
            <a:ext cx="5458408" cy="802433"/>
          </a:xfrm>
        </p:spPr>
        <p:txBody>
          <a:bodyPr>
            <a:noAutofit/>
          </a:bodyPr>
          <a:lstStyle/>
          <a:p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bg-BG" sz="2800" i="1" dirty="0">
                <a:solidFill>
                  <a:srgbClr val="FF0000"/>
                </a:solidFill>
              </a:rPr>
            </a:br>
            <a:br>
              <a:rPr lang="bg-BG" sz="2800" i="1" dirty="0">
                <a:solidFill>
                  <a:srgbClr val="FF0000"/>
                </a:solidFill>
              </a:rPr>
            </a:br>
            <a:br>
              <a:rPr lang="bg-BG" sz="2800" i="1" dirty="0">
                <a:solidFill>
                  <a:srgbClr val="FF0000"/>
                </a:solidFill>
              </a:rPr>
            </a:br>
            <a:endParaRPr lang="bg-BG" sz="3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72EDB8-C461-4380-9693-83BFBCE27332}"/>
              </a:ext>
            </a:extLst>
          </p:cNvPr>
          <p:cNvSpPr txBox="1"/>
          <p:nvPr/>
        </p:nvSpPr>
        <p:spPr>
          <a:xfrm>
            <a:off x="2118050" y="130629"/>
            <a:ext cx="4646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i="1" dirty="0">
                <a:latin typeface="Calibri" panose="020F0502020204030204" pitchFamily="34" charset="0"/>
                <a:cs typeface="Calibri" panose="020F0502020204030204" pitchFamily="34" charset="0"/>
              </a:rPr>
              <a:t>Квалификации</a:t>
            </a:r>
          </a:p>
        </p:txBody>
      </p:sp>
      <p:sp>
        <p:nvSpPr>
          <p:cNvPr id="7" name="Текстово поле 11">
            <a:extLst>
              <a:ext uri="{FF2B5EF4-FFF2-40B4-BE49-F238E27FC236}">
                <a16:creationId xmlns:a16="http://schemas.microsoft.com/office/drawing/2014/main" id="{D620719E-F6BC-40C0-ACFB-2A628BBC3A28}"/>
              </a:ext>
            </a:extLst>
          </p:cNvPr>
          <p:cNvSpPr txBox="1"/>
          <p:nvPr/>
        </p:nvSpPr>
        <p:spPr>
          <a:xfrm>
            <a:off x="6428792" y="1490008"/>
            <a:ext cx="47772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Картина 5" descr="Картина, която съдържа текст, екранна снимка, писмо, документ&#10;&#10;Описанието е генерирано автоматично">
            <a:extLst>
              <a:ext uri="{FF2B5EF4-FFF2-40B4-BE49-F238E27FC236}">
                <a16:creationId xmlns:a16="http://schemas.microsoft.com/office/drawing/2014/main" id="{43662E94-2C47-D3E8-08F5-C80E880D84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51" y="920304"/>
            <a:ext cx="3709026" cy="524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5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E760B8C-89FC-4C84-BDDB-42EAB2395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0938335D-C0E5-436A-8815-53850DAEC6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6D9977B-0E49-40A1-B999-9C80377FC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100407" cy="6858000"/>
          </a:xfrm>
          <a:custGeom>
            <a:avLst/>
            <a:gdLst>
              <a:gd name="connsiteX0" fmla="*/ 1478232 w 7100407"/>
              <a:gd name="connsiteY0" fmla="*/ 0 h 6858000"/>
              <a:gd name="connsiteX1" fmla="*/ 5123701 w 7100407"/>
              <a:gd name="connsiteY1" fmla="*/ 0 h 6858000"/>
              <a:gd name="connsiteX2" fmla="*/ 5336836 w 7100407"/>
              <a:gd name="connsiteY2" fmla="*/ 117758 h 6858000"/>
              <a:gd name="connsiteX3" fmla="*/ 5569892 w 7100407"/>
              <a:gd name="connsiteY3" fmla="*/ 265913 h 6858000"/>
              <a:gd name="connsiteX4" fmla="*/ 6748214 w 7100407"/>
              <a:gd name="connsiteY4" fmla="*/ 1870260 h 6858000"/>
              <a:gd name="connsiteX5" fmla="*/ 7044312 w 7100407"/>
              <a:gd name="connsiteY5" fmla="*/ 3583629 h 6858000"/>
              <a:gd name="connsiteX6" fmla="*/ 5784507 w 7100407"/>
              <a:gd name="connsiteY6" fmla="*/ 6102159 h 6858000"/>
              <a:gd name="connsiteX7" fmla="*/ 4543102 w 7100407"/>
              <a:gd name="connsiteY7" fmla="*/ 6794309 h 6858000"/>
              <a:gd name="connsiteX8" fmla="*/ 4294648 w 7100407"/>
              <a:gd name="connsiteY8" fmla="*/ 6858000 h 6858000"/>
              <a:gd name="connsiteX9" fmla="*/ 2401901 w 7100407"/>
              <a:gd name="connsiteY9" fmla="*/ 6858000 h 6858000"/>
              <a:gd name="connsiteX10" fmla="*/ 2199908 w 7100407"/>
              <a:gd name="connsiteY10" fmla="*/ 6808527 h 6858000"/>
              <a:gd name="connsiteX11" fmla="*/ 1561496 w 7100407"/>
              <a:gd name="connsiteY11" fmla="*/ 6516913 h 6858000"/>
              <a:gd name="connsiteX12" fmla="*/ 508318 w 7100407"/>
              <a:gd name="connsiteY12" fmla="*/ 5721038 h 6858000"/>
              <a:gd name="connsiteX13" fmla="*/ 43792 w 7100407"/>
              <a:gd name="connsiteY13" fmla="*/ 5068808 h 6858000"/>
              <a:gd name="connsiteX14" fmla="*/ 0 w 7100407"/>
              <a:gd name="connsiteY14" fmla="*/ 4992019 h 6858000"/>
              <a:gd name="connsiteX15" fmla="*/ 0 w 7100407"/>
              <a:gd name="connsiteY15" fmla="*/ 1586010 h 6858000"/>
              <a:gd name="connsiteX16" fmla="*/ 3658 w 7100407"/>
              <a:gd name="connsiteY16" fmla="*/ 1575960 h 6858000"/>
              <a:gd name="connsiteX17" fmla="*/ 763224 w 7100407"/>
              <a:gd name="connsiteY17" fmla="*/ 435512 h 6858000"/>
              <a:gd name="connsiteX18" fmla="*/ 1376867 w 7100407"/>
              <a:gd name="connsiteY18" fmla="*/ 535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100407" h="6858000">
                <a:moveTo>
                  <a:pt x="1478232" y="0"/>
                </a:moveTo>
                <a:lnTo>
                  <a:pt x="5123701" y="0"/>
                </a:lnTo>
                <a:lnTo>
                  <a:pt x="5336836" y="117758"/>
                </a:lnTo>
                <a:cubicBezTo>
                  <a:pt x="5419064" y="166493"/>
                  <a:pt x="5496999" y="216088"/>
                  <a:pt x="5569892" y="265913"/>
                </a:cubicBezTo>
                <a:cubicBezTo>
                  <a:pt x="5738965" y="373824"/>
                  <a:pt x="6502212" y="1317394"/>
                  <a:pt x="6748214" y="1870260"/>
                </a:cubicBezTo>
                <a:cubicBezTo>
                  <a:pt x="6993681" y="2422592"/>
                  <a:pt x="7205013" y="2877517"/>
                  <a:pt x="7044312" y="3583629"/>
                </a:cubicBezTo>
                <a:cubicBezTo>
                  <a:pt x="6883604" y="4288680"/>
                  <a:pt x="6353534" y="5625104"/>
                  <a:pt x="5784507" y="6102159"/>
                </a:cubicBezTo>
                <a:cubicBezTo>
                  <a:pt x="5429525" y="6399659"/>
                  <a:pt x="5014472" y="6649034"/>
                  <a:pt x="4543102" y="6794309"/>
                </a:cubicBezTo>
                <a:lnTo>
                  <a:pt x="4294648" y="6858000"/>
                </a:lnTo>
                <a:lnTo>
                  <a:pt x="2401901" y="6858000"/>
                </a:lnTo>
                <a:lnTo>
                  <a:pt x="2199908" y="6808527"/>
                </a:lnTo>
                <a:cubicBezTo>
                  <a:pt x="1966062" y="6739921"/>
                  <a:pt x="1757315" y="6643529"/>
                  <a:pt x="1561496" y="6516913"/>
                </a:cubicBezTo>
                <a:cubicBezTo>
                  <a:pt x="1210791" y="6251624"/>
                  <a:pt x="784153" y="6061198"/>
                  <a:pt x="508318" y="5721038"/>
                </a:cubicBezTo>
                <a:cubicBezTo>
                  <a:pt x="370401" y="5550958"/>
                  <a:pt x="199309" y="5325558"/>
                  <a:pt x="43792" y="5068808"/>
                </a:cubicBezTo>
                <a:lnTo>
                  <a:pt x="0" y="4992019"/>
                </a:lnTo>
                <a:lnTo>
                  <a:pt x="0" y="1586010"/>
                </a:lnTo>
                <a:lnTo>
                  <a:pt x="3658" y="1575960"/>
                </a:lnTo>
                <a:cubicBezTo>
                  <a:pt x="175346" y="1155399"/>
                  <a:pt x="427427" y="771309"/>
                  <a:pt x="763224" y="435512"/>
                </a:cubicBezTo>
                <a:cubicBezTo>
                  <a:pt x="809294" y="389442"/>
                  <a:pt x="1049752" y="231096"/>
                  <a:pt x="1376867" y="5354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  <a:alpha val="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8A1B2-A98B-4D7D-A3A9-CA301F8AF9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563" y="5887616"/>
            <a:ext cx="5458408" cy="802433"/>
          </a:xfrm>
        </p:spPr>
        <p:txBody>
          <a:bodyPr>
            <a:noAutofit/>
          </a:bodyPr>
          <a:lstStyle/>
          <a:p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bg-BG" sz="2800" i="1" dirty="0">
                <a:solidFill>
                  <a:srgbClr val="FF0000"/>
                </a:solidFill>
              </a:rPr>
            </a:br>
            <a:br>
              <a:rPr lang="bg-BG" sz="2800" i="1" dirty="0">
                <a:solidFill>
                  <a:srgbClr val="FF0000"/>
                </a:solidFill>
              </a:rPr>
            </a:br>
            <a:br>
              <a:rPr lang="bg-BG" sz="2800" i="1" dirty="0">
                <a:solidFill>
                  <a:srgbClr val="FF0000"/>
                </a:solidFill>
              </a:rPr>
            </a:br>
            <a:endParaRPr lang="bg-BG" sz="3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72EDB8-C461-4380-9693-83BFBCE27332}"/>
              </a:ext>
            </a:extLst>
          </p:cNvPr>
          <p:cNvSpPr txBox="1"/>
          <p:nvPr/>
        </p:nvSpPr>
        <p:spPr>
          <a:xfrm>
            <a:off x="1231359" y="647865"/>
            <a:ext cx="4646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i="1" dirty="0">
                <a:latin typeface="Calibri" panose="020F0502020204030204" pitchFamily="34" charset="0"/>
                <a:cs typeface="Calibri" panose="020F0502020204030204" pitchFamily="34" charset="0"/>
              </a:rPr>
              <a:t>Моята работа и самооценка</a:t>
            </a:r>
          </a:p>
        </p:txBody>
      </p:sp>
      <p:sp>
        <p:nvSpPr>
          <p:cNvPr id="7" name="Текстово поле 11">
            <a:extLst>
              <a:ext uri="{FF2B5EF4-FFF2-40B4-BE49-F238E27FC236}">
                <a16:creationId xmlns:a16="http://schemas.microsoft.com/office/drawing/2014/main" id="{D620719E-F6BC-40C0-ACFB-2A628BBC3A28}"/>
              </a:ext>
            </a:extLst>
          </p:cNvPr>
          <p:cNvSpPr txBox="1"/>
          <p:nvPr/>
        </p:nvSpPr>
        <p:spPr>
          <a:xfrm>
            <a:off x="6428792" y="1490008"/>
            <a:ext cx="47772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3D8FB8-F268-42BD-A835-0C3B10A6AC38}"/>
              </a:ext>
            </a:extLst>
          </p:cNvPr>
          <p:cNvSpPr txBox="1"/>
          <p:nvPr/>
        </p:nvSpPr>
        <p:spPr>
          <a:xfrm>
            <a:off x="-76200" y="1813400"/>
            <a:ext cx="6172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sz="2000" i="1" dirty="0">
                <a:latin typeface="Calibri" panose="020F0502020204030204" pitchFamily="34" charset="0"/>
                <a:cs typeface="Calibri" panose="020F0502020204030204" pitchFamily="34" charset="0"/>
              </a:rPr>
              <a:t>„Хора, които нямат </a:t>
            </a:r>
          </a:p>
          <a:p>
            <a:pPr algn="ctr"/>
            <a:r>
              <a:rPr lang="bg-BG" sz="2000" i="1" dirty="0">
                <a:latin typeface="Calibri" panose="020F0502020204030204" pitchFamily="34" charset="0"/>
                <a:cs typeface="Calibri" panose="020F0502020204030204" pitchFamily="34" charset="0"/>
              </a:rPr>
              <a:t>недостатъци, имат твърде много</a:t>
            </a:r>
          </a:p>
          <a:p>
            <a:pPr algn="ctr"/>
            <a:r>
              <a:rPr lang="bg-BG" sz="2000" i="1" dirty="0">
                <a:latin typeface="Calibri" panose="020F0502020204030204" pitchFamily="34" charset="0"/>
                <a:cs typeface="Calibri" panose="020F0502020204030204" pitchFamily="34" charset="0"/>
              </a:rPr>
              <a:t> съмнителни качества!“</a:t>
            </a:r>
          </a:p>
          <a:p>
            <a:r>
              <a:rPr lang="bg-BG" sz="2000" i="1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А. Линкълн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15FB06-2D9E-4B58-B8D9-3DDCD401AD01}"/>
              </a:ext>
            </a:extLst>
          </p:cNvPr>
          <p:cNvSpPr txBox="1"/>
          <p:nvPr/>
        </p:nvSpPr>
        <p:spPr>
          <a:xfrm>
            <a:off x="118964" y="4145911"/>
            <a:ext cx="620952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sz="2000" i="1" dirty="0">
                <a:latin typeface="Calibri" panose="020F0502020204030204" pitchFamily="34" charset="0"/>
                <a:cs typeface="Calibri" panose="020F0502020204030204" pitchFamily="34" charset="0"/>
              </a:rPr>
              <a:t>„Докато си жив, учи.</a:t>
            </a:r>
          </a:p>
          <a:p>
            <a:pPr algn="ctr"/>
            <a:r>
              <a:rPr lang="bg-BG" sz="2000" i="1" dirty="0">
                <a:latin typeface="Calibri" panose="020F0502020204030204" pitchFamily="34" charset="0"/>
                <a:cs typeface="Calibri" panose="020F0502020204030204" pitchFamily="34" charset="0"/>
              </a:rPr>
              <a:t> не очаквай старостта да донесе със себе си</a:t>
            </a:r>
          </a:p>
          <a:p>
            <a:pPr algn="ctr"/>
            <a:r>
              <a:rPr lang="bg-BG" sz="2000" i="1" dirty="0">
                <a:latin typeface="Calibri" panose="020F0502020204030204" pitchFamily="34" charset="0"/>
                <a:cs typeface="Calibri" panose="020F0502020204030204" pitchFamily="34" charset="0"/>
              </a:rPr>
              <a:t> Мъдростта!“</a:t>
            </a:r>
          </a:p>
          <a:p>
            <a:pPr algn="ctr"/>
            <a:r>
              <a:rPr lang="bg-BG" sz="2000" i="1" dirty="0"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</a:p>
          <a:p>
            <a:pPr algn="ctr"/>
            <a:r>
              <a:rPr lang="bg-BG" sz="2000" i="1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Солон</a:t>
            </a:r>
          </a:p>
        </p:txBody>
      </p:sp>
    </p:spTree>
    <p:extLst>
      <p:ext uri="{BB962C8B-B14F-4D97-AF65-F5344CB8AC3E}">
        <p14:creationId xmlns:p14="http://schemas.microsoft.com/office/powerpoint/2010/main" val="37191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E760B8C-89FC-4C84-BDDB-42EAB2395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0938335D-C0E5-436A-8815-53850DAEC6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6D9977B-0E49-40A1-B999-9C80377FC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100407" cy="6858000"/>
          </a:xfrm>
          <a:custGeom>
            <a:avLst/>
            <a:gdLst>
              <a:gd name="connsiteX0" fmla="*/ 1478232 w 7100407"/>
              <a:gd name="connsiteY0" fmla="*/ 0 h 6858000"/>
              <a:gd name="connsiteX1" fmla="*/ 5123701 w 7100407"/>
              <a:gd name="connsiteY1" fmla="*/ 0 h 6858000"/>
              <a:gd name="connsiteX2" fmla="*/ 5336836 w 7100407"/>
              <a:gd name="connsiteY2" fmla="*/ 117758 h 6858000"/>
              <a:gd name="connsiteX3" fmla="*/ 5569892 w 7100407"/>
              <a:gd name="connsiteY3" fmla="*/ 265913 h 6858000"/>
              <a:gd name="connsiteX4" fmla="*/ 6748214 w 7100407"/>
              <a:gd name="connsiteY4" fmla="*/ 1870260 h 6858000"/>
              <a:gd name="connsiteX5" fmla="*/ 7044312 w 7100407"/>
              <a:gd name="connsiteY5" fmla="*/ 3583629 h 6858000"/>
              <a:gd name="connsiteX6" fmla="*/ 5784507 w 7100407"/>
              <a:gd name="connsiteY6" fmla="*/ 6102159 h 6858000"/>
              <a:gd name="connsiteX7" fmla="*/ 4543102 w 7100407"/>
              <a:gd name="connsiteY7" fmla="*/ 6794309 h 6858000"/>
              <a:gd name="connsiteX8" fmla="*/ 4294648 w 7100407"/>
              <a:gd name="connsiteY8" fmla="*/ 6858000 h 6858000"/>
              <a:gd name="connsiteX9" fmla="*/ 2401901 w 7100407"/>
              <a:gd name="connsiteY9" fmla="*/ 6858000 h 6858000"/>
              <a:gd name="connsiteX10" fmla="*/ 2199908 w 7100407"/>
              <a:gd name="connsiteY10" fmla="*/ 6808527 h 6858000"/>
              <a:gd name="connsiteX11" fmla="*/ 1561496 w 7100407"/>
              <a:gd name="connsiteY11" fmla="*/ 6516913 h 6858000"/>
              <a:gd name="connsiteX12" fmla="*/ 508318 w 7100407"/>
              <a:gd name="connsiteY12" fmla="*/ 5721038 h 6858000"/>
              <a:gd name="connsiteX13" fmla="*/ 43792 w 7100407"/>
              <a:gd name="connsiteY13" fmla="*/ 5068808 h 6858000"/>
              <a:gd name="connsiteX14" fmla="*/ 0 w 7100407"/>
              <a:gd name="connsiteY14" fmla="*/ 4992019 h 6858000"/>
              <a:gd name="connsiteX15" fmla="*/ 0 w 7100407"/>
              <a:gd name="connsiteY15" fmla="*/ 1586010 h 6858000"/>
              <a:gd name="connsiteX16" fmla="*/ 3658 w 7100407"/>
              <a:gd name="connsiteY16" fmla="*/ 1575960 h 6858000"/>
              <a:gd name="connsiteX17" fmla="*/ 763224 w 7100407"/>
              <a:gd name="connsiteY17" fmla="*/ 435512 h 6858000"/>
              <a:gd name="connsiteX18" fmla="*/ 1376867 w 7100407"/>
              <a:gd name="connsiteY18" fmla="*/ 535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100407" h="6858000">
                <a:moveTo>
                  <a:pt x="1478232" y="0"/>
                </a:moveTo>
                <a:lnTo>
                  <a:pt x="5123701" y="0"/>
                </a:lnTo>
                <a:lnTo>
                  <a:pt x="5336836" y="117758"/>
                </a:lnTo>
                <a:cubicBezTo>
                  <a:pt x="5419064" y="166493"/>
                  <a:pt x="5496999" y="216088"/>
                  <a:pt x="5569892" y="265913"/>
                </a:cubicBezTo>
                <a:cubicBezTo>
                  <a:pt x="5738965" y="373824"/>
                  <a:pt x="6502212" y="1317394"/>
                  <a:pt x="6748214" y="1870260"/>
                </a:cubicBezTo>
                <a:cubicBezTo>
                  <a:pt x="6993681" y="2422592"/>
                  <a:pt x="7205013" y="2877517"/>
                  <a:pt x="7044312" y="3583629"/>
                </a:cubicBezTo>
                <a:cubicBezTo>
                  <a:pt x="6883604" y="4288680"/>
                  <a:pt x="6353534" y="5625104"/>
                  <a:pt x="5784507" y="6102159"/>
                </a:cubicBezTo>
                <a:cubicBezTo>
                  <a:pt x="5429525" y="6399659"/>
                  <a:pt x="5014472" y="6649034"/>
                  <a:pt x="4543102" y="6794309"/>
                </a:cubicBezTo>
                <a:lnTo>
                  <a:pt x="4294648" y="6858000"/>
                </a:lnTo>
                <a:lnTo>
                  <a:pt x="2401901" y="6858000"/>
                </a:lnTo>
                <a:lnTo>
                  <a:pt x="2199908" y="6808527"/>
                </a:lnTo>
                <a:cubicBezTo>
                  <a:pt x="1966062" y="6739921"/>
                  <a:pt x="1757315" y="6643529"/>
                  <a:pt x="1561496" y="6516913"/>
                </a:cubicBezTo>
                <a:cubicBezTo>
                  <a:pt x="1210791" y="6251624"/>
                  <a:pt x="784153" y="6061198"/>
                  <a:pt x="508318" y="5721038"/>
                </a:cubicBezTo>
                <a:cubicBezTo>
                  <a:pt x="370401" y="5550958"/>
                  <a:pt x="199309" y="5325558"/>
                  <a:pt x="43792" y="5068808"/>
                </a:cubicBezTo>
                <a:lnTo>
                  <a:pt x="0" y="4992019"/>
                </a:lnTo>
                <a:lnTo>
                  <a:pt x="0" y="1586010"/>
                </a:lnTo>
                <a:lnTo>
                  <a:pt x="3658" y="1575960"/>
                </a:lnTo>
                <a:cubicBezTo>
                  <a:pt x="175346" y="1155399"/>
                  <a:pt x="427427" y="771309"/>
                  <a:pt x="763224" y="435512"/>
                </a:cubicBezTo>
                <a:cubicBezTo>
                  <a:pt x="809294" y="389442"/>
                  <a:pt x="1049752" y="231096"/>
                  <a:pt x="1376867" y="5354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  <a:alpha val="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8A1B2-A98B-4D7D-A3A9-CA301F8AF9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9999" y="1449387"/>
            <a:ext cx="5092971" cy="5240662"/>
          </a:xfrm>
        </p:spPr>
        <p:txBody>
          <a:bodyPr>
            <a:noAutofit/>
          </a:bodyPr>
          <a:lstStyle/>
          <a:p>
            <a: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  <a:t>„Мъдростта не е горе на</a:t>
            </a: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  <a:t>върха, където блести заветната диплома, а там, в пясъчника на детската площадка“</a:t>
            </a: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  <a:t>               Робърт Фулам</a:t>
            </a: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2800" i="1" dirty="0">
                <a:solidFill>
                  <a:srgbClr val="FF0000"/>
                </a:solidFill>
              </a:rPr>
            </a:br>
            <a:br>
              <a:rPr lang="bg-BG" sz="2800" i="1" dirty="0">
                <a:solidFill>
                  <a:srgbClr val="FF0000"/>
                </a:solidFill>
              </a:rPr>
            </a:br>
            <a:br>
              <a:rPr lang="bg-BG" sz="2800" i="1" dirty="0">
                <a:solidFill>
                  <a:srgbClr val="FF0000"/>
                </a:solidFill>
              </a:rPr>
            </a:br>
            <a:br>
              <a:rPr lang="bg-BG" sz="2800" i="1" dirty="0">
                <a:solidFill>
                  <a:srgbClr val="FF0000"/>
                </a:solidFill>
              </a:rPr>
            </a:br>
            <a:endParaRPr lang="bg-BG" sz="3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48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E760B8C-89FC-4C84-BDDB-42EAB2395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0938335D-C0E5-436A-8815-53850DAEC6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6D9977B-0E49-40A1-B999-9C80377FC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100407" cy="6858000"/>
          </a:xfrm>
          <a:custGeom>
            <a:avLst/>
            <a:gdLst>
              <a:gd name="connsiteX0" fmla="*/ 1478232 w 7100407"/>
              <a:gd name="connsiteY0" fmla="*/ 0 h 6858000"/>
              <a:gd name="connsiteX1" fmla="*/ 5123701 w 7100407"/>
              <a:gd name="connsiteY1" fmla="*/ 0 h 6858000"/>
              <a:gd name="connsiteX2" fmla="*/ 5336836 w 7100407"/>
              <a:gd name="connsiteY2" fmla="*/ 117758 h 6858000"/>
              <a:gd name="connsiteX3" fmla="*/ 5569892 w 7100407"/>
              <a:gd name="connsiteY3" fmla="*/ 265913 h 6858000"/>
              <a:gd name="connsiteX4" fmla="*/ 6748214 w 7100407"/>
              <a:gd name="connsiteY4" fmla="*/ 1870260 h 6858000"/>
              <a:gd name="connsiteX5" fmla="*/ 7044312 w 7100407"/>
              <a:gd name="connsiteY5" fmla="*/ 3583629 h 6858000"/>
              <a:gd name="connsiteX6" fmla="*/ 5784507 w 7100407"/>
              <a:gd name="connsiteY6" fmla="*/ 6102159 h 6858000"/>
              <a:gd name="connsiteX7" fmla="*/ 4543102 w 7100407"/>
              <a:gd name="connsiteY7" fmla="*/ 6794309 h 6858000"/>
              <a:gd name="connsiteX8" fmla="*/ 4294648 w 7100407"/>
              <a:gd name="connsiteY8" fmla="*/ 6858000 h 6858000"/>
              <a:gd name="connsiteX9" fmla="*/ 2401901 w 7100407"/>
              <a:gd name="connsiteY9" fmla="*/ 6858000 h 6858000"/>
              <a:gd name="connsiteX10" fmla="*/ 2199908 w 7100407"/>
              <a:gd name="connsiteY10" fmla="*/ 6808527 h 6858000"/>
              <a:gd name="connsiteX11" fmla="*/ 1561496 w 7100407"/>
              <a:gd name="connsiteY11" fmla="*/ 6516913 h 6858000"/>
              <a:gd name="connsiteX12" fmla="*/ 508318 w 7100407"/>
              <a:gd name="connsiteY12" fmla="*/ 5721038 h 6858000"/>
              <a:gd name="connsiteX13" fmla="*/ 43792 w 7100407"/>
              <a:gd name="connsiteY13" fmla="*/ 5068808 h 6858000"/>
              <a:gd name="connsiteX14" fmla="*/ 0 w 7100407"/>
              <a:gd name="connsiteY14" fmla="*/ 4992019 h 6858000"/>
              <a:gd name="connsiteX15" fmla="*/ 0 w 7100407"/>
              <a:gd name="connsiteY15" fmla="*/ 1586010 h 6858000"/>
              <a:gd name="connsiteX16" fmla="*/ 3658 w 7100407"/>
              <a:gd name="connsiteY16" fmla="*/ 1575960 h 6858000"/>
              <a:gd name="connsiteX17" fmla="*/ 763224 w 7100407"/>
              <a:gd name="connsiteY17" fmla="*/ 435512 h 6858000"/>
              <a:gd name="connsiteX18" fmla="*/ 1376867 w 7100407"/>
              <a:gd name="connsiteY18" fmla="*/ 535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100407" h="6858000">
                <a:moveTo>
                  <a:pt x="1478232" y="0"/>
                </a:moveTo>
                <a:lnTo>
                  <a:pt x="5123701" y="0"/>
                </a:lnTo>
                <a:lnTo>
                  <a:pt x="5336836" y="117758"/>
                </a:lnTo>
                <a:cubicBezTo>
                  <a:pt x="5419064" y="166493"/>
                  <a:pt x="5496999" y="216088"/>
                  <a:pt x="5569892" y="265913"/>
                </a:cubicBezTo>
                <a:cubicBezTo>
                  <a:pt x="5738965" y="373824"/>
                  <a:pt x="6502212" y="1317394"/>
                  <a:pt x="6748214" y="1870260"/>
                </a:cubicBezTo>
                <a:cubicBezTo>
                  <a:pt x="6993681" y="2422592"/>
                  <a:pt x="7205013" y="2877517"/>
                  <a:pt x="7044312" y="3583629"/>
                </a:cubicBezTo>
                <a:cubicBezTo>
                  <a:pt x="6883604" y="4288680"/>
                  <a:pt x="6353534" y="5625104"/>
                  <a:pt x="5784507" y="6102159"/>
                </a:cubicBezTo>
                <a:cubicBezTo>
                  <a:pt x="5429525" y="6399659"/>
                  <a:pt x="5014472" y="6649034"/>
                  <a:pt x="4543102" y="6794309"/>
                </a:cubicBezTo>
                <a:lnTo>
                  <a:pt x="4294648" y="6858000"/>
                </a:lnTo>
                <a:lnTo>
                  <a:pt x="2401901" y="6858000"/>
                </a:lnTo>
                <a:lnTo>
                  <a:pt x="2199908" y="6808527"/>
                </a:lnTo>
                <a:cubicBezTo>
                  <a:pt x="1966062" y="6739921"/>
                  <a:pt x="1757315" y="6643529"/>
                  <a:pt x="1561496" y="6516913"/>
                </a:cubicBezTo>
                <a:cubicBezTo>
                  <a:pt x="1210791" y="6251624"/>
                  <a:pt x="784153" y="6061198"/>
                  <a:pt x="508318" y="5721038"/>
                </a:cubicBezTo>
                <a:cubicBezTo>
                  <a:pt x="370401" y="5550958"/>
                  <a:pt x="199309" y="5325558"/>
                  <a:pt x="43792" y="5068808"/>
                </a:cubicBezTo>
                <a:lnTo>
                  <a:pt x="0" y="4992019"/>
                </a:lnTo>
                <a:lnTo>
                  <a:pt x="0" y="1586010"/>
                </a:lnTo>
                <a:lnTo>
                  <a:pt x="3658" y="1575960"/>
                </a:lnTo>
                <a:cubicBezTo>
                  <a:pt x="175346" y="1155399"/>
                  <a:pt x="427427" y="771309"/>
                  <a:pt x="763224" y="435512"/>
                </a:cubicBezTo>
                <a:cubicBezTo>
                  <a:pt x="809294" y="389442"/>
                  <a:pt x="1049752" y="231096"/>
                  <a:pt x="1376867" y="5354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  <a:alpha val="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8A1B2-A98B-4D7D-A3A9-CA301F8AF9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563" y="5887616"/>
            <a:ext cx="5458408" cy="802433"/>
          </a:xfrm>
        </p:spPr>
        <p:txBody>
          <a:bodyPr>
            <a:noAutofit/>
          </a:bodyPr>
          <a:lstStyle/>
          <a:p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bg-BG" sz="2800" i="1" dirty="0">
                <a:solidFill>
                  <a:srgbClr val="FF0000"/>
                </a:solidFill>
              </a:rPr>
            </a:br>
            <a:br>
              <a:rPr lang="bg-BG" sz="2800" i="1" dirty="0">
                <a:solidFill>
                  <a:srgbClr val="FF0000"/>
                </a:solidFill>
              </a:rPr>
            </a:br>
            <a:br>
              <a:rPr lang="bg-BG" sz="2800" i="1" dirty="0">
                <a:solidFill>
                  <a:srgbClr val="FF0000"/>
                </a:solidFill>
              </a:rPr>
            </a:br>
            <a:endParaRPr lang="bg-BG" sz="3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Текстово поле 11">
            <a:extLst>
              <a:ext uri="{FF2B5EF4-FFF2-40B4-BE49-F238E27FC236}">
                <a16:creationId xmlns:a16="http://schemas.microsoft.com/office/drawing/2014/main" id="{D620719E-F6BC-40C0-ACFB-2A628BBC3A28}"/>
              </a:ext>
            </a:extLst>
          </p:cNvPr>
          <p:cNvSpPr txBox="1"/>
          <p:nvPr/>
        </p:nvSpPr>
        <p:spPr>
          <a:xfrm>
            <a:off x="6428792" y="1490008"/>
            <a:ext cx="47772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Картина 2">
            <a:extLst>
              <a:ext uri="{FF2B5EF4-FFF2-40B4-BE49-F238E27FC236}">
                <a16:creationId xmlns:a16="http://schemas.microsoft.com/office/drawing/2014/main" id="{28EFF447-9D31-4BC0-9B16-1FAD66836D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98666">
            <a:off x="978663" y="453562"/>
            <a:ext cx="1649820" cy="2199760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13" name="Картина 1">
            <a:extLst>
              <a:ext uri="{FF2B5EF4-FFF2-40B4-BE49-F238E27FC236}">
                <a16:creationId xmlns:a16="http://schemas.microsoft.com/office/drawing/2014/main" id="{5DEFC5F7-1F36-4210-91F4-F3D40DB7F7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6740">
            <a:off x="3975540" y="509451"/>
            <a:ext cx="1636123" cy="2181497"/>
          </a:xfrm>
          <a:prstGeom prst="rect">
            <a:avLst/>
          </a:prstGeom>
          <a:ln>
            <a:solidFill>
              <a:srgbClr val="4D4434"/>
            </a:solidFill>
          </a:ln>
        </p:spPr>
      </p:pic>
      <p:pic>
        <p:nvPicPr>
          <p:cNvPr id="16" name="Картина 1">
            <a:extLst>
              <a:ext uri="{FF2B5EF4-FFF2-40B4-BE49-F238E27FC236}">
                <a16:creationId xmlns:a16="http://schemas.microsoft.com/office/drawing/2014/main" id="{D446E4B9-0D7C-4BE2-A652-04BEA52793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31086">
            <a:off x="844218" y="4211837"/>
            <a:ext cx="2223588" cy="1667691"/>
          </a:xfrm>
          <a:prstGeom prst="rect">
            <a:avLst/>
          </a:prstGeom>
          <a:ln>
            <a:solidFill>
              <a:srgbClr val="4D4434"/>
            </a:solidFill>
          </a:ln>
        </p:spPr>
      </p:pic>
      <p:pic>
        <p:nvPicPr>
          <p:cNvPr id="17" name="Картина 2">
            <a:extLst>
              <a:ext uri="{FF2B5EF4-FFF2-40B4-BE49-F238E27FC236}">
                <a16:creationId xmlns:a16="http://schemas.microsoft.com/office/drawing/2014/main" id="{4DC27542-C360-4980-99DD-331C810002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9808" flipH="1">
            <a:off x="3743223" y="4141745"/>
            <a:ext cx="2159281" cy="1619461"/>
          </a:xfrm>
          <a:prstGeom prst="rect">
            <a:avLst/>
          </a:prstGeom>
          <a:ln>
            <a:solidFill>
              <a:srgbClr val="4D4434"/>
            </a:solidFill>
          </a:ln>
        </p:spPr>
      </p:pic>
      <p:pic>
        <p:nvPicPr>
          <p:cNvPr id="15" name="Картина 3">
            <a:extLst>
              <a:ext uri="{FF2B5EF4-FFF2-40B4-BE49-F238E27FC236}">
                <a16:creationId xmlns:a16="http://schemas.microsoft.com/office/drawing/2014/main" id="{AAE6DA01-E5E9-428E-A8C6-705393B7F55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171" y="2068907"/>
            <a:ext cx="2780937" cy="2085703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165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E760B8C-89FC-4C84-BDDB-42EAB2395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0938335D-C0E5-436A-8815-53850DAEC6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6D9977B-0E49-40A1-B999-9C80377FC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100407" cy="6858000"/>
          </a:xfrm>
          <a:custGeom>
            <a:avLst/>
            <a:gdLst>
              <a:gd name="connsiteX0" fmla="*/ 1478232 w 7100407"/>
              <a:gd name="connsiteY0" fmla="*/ 0 h 6858000"/>
              <a:gd name="connsiteX1" fmla="*/ 5123701 w 7100407"/>
              <a:gd name="connsiteY1" fmla="*/ 0 h 6858000"/>
              <a:gd name="connsiteX2" fmla="*/ 5336836 w 7100407"/>
              <a:gd name="connsiteY2" fmla="*/ 117758 h 6858000"/>
              <a:gd name="connsiteX3" fmla="*/ 5569892 w 7100407"/>
              <a:gd name="connsiteY3" fmla="*/ 265913 h 6858000"/>
              <a:gd name="connsiteX4" fmla="*/ 6748214 w 7100407"/>
              <a:gd name="connsiteY4" fmla="*/ 1870260 h 6858000"/>
              <a:gd name="connsiteX5" fmla="*/ 7044312 w 7100407"/>
              <a:gd name="connsiteY5" fmla="*/ 3583629 h 6858000"/>
              <a:gd name="connsiteX6" fmla="*/ 5784507 w 7100407"/>
              <a:gd name="connsiteY6" fmla="*/ 6102159 h 6858000"/>
              <a:gd name="connsiteX7" fmla="*/ 4543102 w 7100407"/>
              <a:gd name="connsiteY7" fmla="*/ 6794309 h 6858000"/>
              <a:gd name="connsiteX8" fmla="*/ 4294648 w 7100407"/>
              <a:gd name="connsiteY8" fmla="*/ 6858000 h 6858000"/>
              <a:gd name="connsiteX9" fmla="*/ 2401901 w 7100407"/>
              <a:gd name="connsiteY9" fmla="*/ 6858000 h 6858000"/>
              <a:gd name="connsiteX10" fmla="*/ 2199908 w 7100407"/>
              <a:gd name="connsiteY10" fmla="*/ 6808527 h 6858000"/>
              <a:gd name="connsiteX11" fmla="*/ 1561496 w 7100407"/>
              <a:gd name="connsiteY11" fmla="*/ 6516913 h 6858000"/>
              <a:gd name="connsiteX12" fmla="*/ 508318 w 7100407"/>
              <a:gd name="connsiteY12" fmla="*/ 5721038 h 6858000"/>
              <a:gd name="connsiteX13" fmla="*/ 43792 w 7100407"/>
              <a:gd name="connsiteY13" fmla="*/ 5068808 h 6858000"/>
              <a:gd name="connsiteX14" fmla="*/ 0 w 7100407"/>
              <a:gd name="connsiteY14" fmla="*/ 4992019 h 6858000"/>
              <a:gd name="connsiteX15" fmla="*/ 0 w 7100407"/>
              <a:gd name="connsiteY15" fmla="*/ 1586010 h 6858000"/>
              <a:gd name="connsiteX16" fmla="*/ 3658 w 7100407"/>
              <a:gd name="connsiteY16" fmla="*/ 1575960 h 6858000"/>
              <a:gd name="connsiteX17" fmla="*/ 763224 w 7100407"/>
              <a:gd name="connsiteY17" fmla="*/ 435512 h 6858000"/>
              <a:gd name="connsiteX18" fmla="*/ 1376867 w 7100407"/>
              <a:gd name="connsiteY18" fmla="*/ 535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100407" h="6858000">
                <a:moveTo>
                  <a:pt x="1478232" y="0"/>
                </a:moveTo>
                <a:lnTo>
                  <a:pt x="5123701" y="0"/>
                </a:lnTo>
                <a:lnTo>
                  <a:pt x="5336836" y="117758"/>
                </a:lnTo>
                <a:cubicBezTo>
                  <a:pt x="5419064" y="166493"/>
                  <a:pt x="5496999" y="216088"/>
                  <a:pt x="5569892" y="265913"/>
                </a:cubicBezTo>
                <a:cubicBezTo>
                  <a:pt x="5738965" y="373824"/>
                  <a:pt x="6502212" y="1317394"/>
                  <a:pt x="6748214" y="1870260"/>
                </a:cubicBezTo>
                <a:cubicBezTo>
                  <a:pt x="6993681" y="2422592"/>
                  <a:pt x="7205013" y="2877517"/>
                  <a:pt x="7044312" y="3583629"/>
                </a:cubicBezTo>
                <a:cubicBezTo>
                  <a:pt x="6883604" y="4288680"/>
                  <a:pt x="6353534" y="5625104"/>
                  <a:pt x="5784507" y="6102159"/>
                </a:cubicBezTo>
                <a:cubicBezTo>
                  <a:pt x="5429525" y="6399659"/>
                  <a:pt x="5014472" y="6649034"/>
                  <a:pt x="4543102" y="6794309"/>
                </a:cubicBezTo>
                <a:lnTo>
                  <a:pt x="4294648" y="6858000"/>
                </a:lnTo>
                <a:lnTo>
                  <a:pt x="2401901" y="6858000"/>
                </a:lnTo>
                <a:lnTo>
                  <a:pt x="2199908" y="6808527"/>
                </a:lnTo>
                <a:cubicBezTo>
                  <a:pt x="1966062" y="6739921"/>
                  <a:pt x="1757315" y="6643529"/>
                  <a:pt x="1561496" y="6516913"/>
                </a:cubicBezTo>
                <a:cubicBezTo>
                  <a:pt x="1210791" y="6251624"/>
                  <a:pt x="784153" y="6061198"/>
                  <a:pt x="508318" y="5721038"/>
                </a:cubicBezTo>
                <a:cubicBezTo>
                  <a:pt x="370401" y="5550958"/>
                  <a:pt x="199309" y="5325558"/>
                  <a:pt x="43792" y="5068808"/>
                </a:cubicBezTo>
                <a:lnTo>
                  <a:pt x="0" y="4992019"/>
                </a:lnTo>
                <a:lnTo>
                  <a:pt x="0" y="1586010"/>
                </a:lnTo>
                <a:lnTo>
                  <a:pt x="3658" y="1575960"/>
                </a:lnTo>
                <a:cubicBezTo>
                  <a:pt x="175346" y="1155399"/>
                  <a:pt x="427427" y="771309"/>
                  <a:pt x="763224" y="435512"/>
                </a:cubicBezTo>
                <a:cubicBezTo>
                  <a:pt x="809294" y="389442"/>
                  <a:pt x="1049752" y="231096"/>
                  <a:pt x="1376867" y="5354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  <a:alpha val="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8A1B2-A98B-4D7D-A3A9-CA301F8AF9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563" y="5887616"/>
            <a:ext cx="5458408" cy="802433"/>
          </a:xfrm>
        </p:spPr>
        <p:txBody>
          <a:bodyPr>
            <a:noAutofit/>
          </a:bodyPr>
          <a:lstStyle/>
          <a:p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bg-BG" sz="2800" i="1" dirty="0">
                <a:solidFill>
                  <a:srgbClr val="FF0000"/>
                </a:solidFill>
              </a:rPr>
            </a:br>
            <a:br>
              <a:rPr lang="bg-BG" sz="2800" i="1" dirty="0">
                <a:solidFill>
                  <a:srgbClr val="FF0000"/>
                </a:solidFill>
              </a:rPr>
            </a:br>
            <a:br>
              <a:rPr lang="bg-BG" sz="2800" i="1" dirty="0">
                <a:solidFill>
                  <a:srgbClr val="FF0000"/>
                </a:solidFill>
              </a:rPr>
            </a:br>
            <a:endParaRPr lang="bg-BG" sz="3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Текстово поле 11">
            <a:extLst>
              <a:ext uri="{FF2B5EF4-FFF2-40B4-BE49-F238E27FC236}">
                <a16:creationId xmlns:a16="http://schemas.microsoft.com/office/drawing/2014/main" id="{D620719E-F6BC-40C0-ACFB-2A628BBC3A28}"/>
              </a:ext>
            </a:extLst>
          </p:cNvPr>
          <p:cNvSpPr txBox="1"/>
          <p:nvPr/>
        </p:nvSpPr>
        <p:spPr>
          <a:xfrm>
            <a:off x="6428792" y="1490008"/>
            <a:ext cx="47772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CE99AD-D170-41A6-8EA9-37C73F3F48C7}"/>
              </a:ext>
            </a:extLst>
          </p:cNvPr>
          <p:cNvSpPr txBox="1"/>
          <p:nvPr/>
        </p:nvSpPr>
        <p:spPr>
          <a:xfrm>
            <a:off x="342900" y="1022503"/>
            <a:ext cx="61722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2000" i="1" dirty="0">
                <a:latin typeface="Calibri" panose="020F0502020204030204" pitchFamily="34" charset="0"/>
                <a:cs typeface="Calibri" panose="020F0502020204030204" pitchFamily="34" charset="0"/>
              </a:rPr>
              <a:t>  Според мен ОТГОВОРНОСТ е ключова дума в работата на учителя и тази</a:t>
            </a:r>
          </a:p>
          <a:p>
            <a:r>
              <a:rPr lang="bg-BG" sz="2000" i="1" dirty="0">
                <a:latin typeface="Calibri" panose="020F0502020204030204" pitchFamily="34" charset="0"/>
                <a:cs typeface="Calibri" panose="020F0502020204030204" pitchFamily="34" charset="0"/>
              </a:rPr>
              <a:t>Отговорност е израз на обичта към децата. Ние носим отговорност за живота </a:t>
            </a:r>
          </a:p>
          <a:p>
            <a:r>
              <a:rPr lang="bg-BG" sz="2000" i="1" dirty="0">
                <a:latin typeface="Calibri" panose="020F0502020204030204" pitchFamily="34" charset="0"/>
                <a:cs typeface="Calibri" panose="020F0502020204030204" pitchFamily="34" charset="0"/>
              </a:rPr>
              <a:t>и здравето им не само когато сме с тях, но и за тяхното бъдеще! Ако сме ги накарали</a:t>
            </a:r>
          </a:p>
          <a:p>
            <a:r>
              <a:rPr lang="bg-BG" sz="2000" i="1" dirty="0">
                <a:latin typeface="Calibri" panose="020F0502020204030204" pitchFamily="34" charset="0"/>
                <a:cs typeface="Calibri" panose="020F0502020204030204" pitchFamily="34" charset="0"/>
              </a:rPr>
              <a:t>да повярват в себе си, да не се отказват от мечтите си, ако благодарение на нас </a:t>
            </a:r>
          </a:p>
          <a:p>
            <a:r>
              <a:rPr lang="bg-BG" sz="2000" i="1" dirty="0">
                <a:latin typeface="Calibri" panose="020F0502020204030204" pitchFamily="34" charset="0"/>
                <a:cs typeface="Calibri" panose="020F0502020204030204" pitchFamily="34" charset="0"/>
              </a:rPr>
              <a:t>са преодолели трудности и негативи, ние сме изпълнили дълга си. </a:t>
            </a:r>
          </a:p>
          <a:p>
            <a:r>
              <a:rPr lang="bg-BG" sz="2000" i="1" dirty="0">
                <a:latin typeface="Calibri" panose="020F0502020204030204" pitchFamily="34" charset="0"/>
                <a:cs typeface="Calibri" panose="020F0502020204030204" pitchFamily="34" charset="0"/>
              </a:rPr>
              <a:t>  Българският учител е далеч от светлината на прожекторите, от светския блясък, но той има </a:t>
            </a:r>
          </a:p>
          <a:p>
            <a:r>
              <a:rPr lang="bg-BG" sz="2000" i="1" dirty="0">
                <a:latin typeface="Calibri" panose="020F0502020204030204" pitchFamily="34" charset="0"/>
                <a:cs typeface="Calibri" panose="020F0502020204030204" pitchFamily="34" charset="0"/>
              </a:rPr>
              <a:t>най-ценното –светлината и блясъка на детските очи!</a:t>
            </a:r>
          </a:p>
        </p:txBody>
      </p:sp>
    </p:spTree>
    <p:extLst>
      <p:ext uri="{BB962C8B-B14F-4D97-AF65-F5344CB8AC3E}">
        <p14:creationId xmlns:p14="http://schemas.microsoft.com/office/powerpoint/2010/main" val="32953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E760B8C-89FC-4C84-BDDB-42EAB2395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0938335D-C0E5-436A-8815-53850DAEC6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6D9977B-0E49-40A1-B999-9C80377FC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100407" cy="6858000"/>
          </a:xfrm>
          <a:custGeom>
            <a:avLst/>
            <a:gdLst>
              <a:gd name="connsiteX0" fmla="*/ 1478232 w 7100407"/>
              <a:gd name="connsiteY0" fmla="*/ 0 h 6858000"/>
              <a:gd name="connsiteX1" fmla="*/ 5123701 w 7100407"/>
              <a:gd name="connsiteY1" fmla="*/ 0 h 6858000"/>
              <a:gd name="connsiteX2" fmla="*/ 5336836 w 7100407"/>
              <a:gd name="connsiteY2" fmla="*/ 117758 h 6858000"/>
              <a:gd name="connsiteX3" fmla="*/ 5569892 w 7100407"/>
              <a:gd name="connsiteY3" fmla="*/ 265913 h 6858000"/>
              <a:gd name="connsiteX4" fmla="*/ 6748214 w 7100407"/>
              <a:gd name="connsiteY4" fmla="*/ 1870260 h 6858000"/>
              <a:gd name="connsiteX5" fmla="*/ 7044312 w 7100407"/>
              <a:gd name="connsiteY5" fmla="*/ 3583629 h 6858000"/>
              <a:gd name="connsiteX6" fmla="*/ 5784507 w 7100407"/>
              <a:gd name="connsiteY6" fmla="*/ 6102159 h 6858000"/>
              <a:gd name="connsiteX7" fmla="*/ 4543102 w 7100407"/>
              <a:gd name="connsiteY7" fmla="*/ 6794309 h 6858000"/>
              <a:gd name="connsiteX8" fmla="*/ 4294648 w 7100407"/>
              <a:gd name="connsiteY8" fmla="*/ 6858000 h 6858000"/>
              <a:gd name="connsiteX9" fmla="*/ 2401901 w 7100407"/>
              <a:gd name="connsiteY9" fmla="*/ 6858000 h 6858000"/>
              <a:gd name="connsiteX10" fmla="*/ 2199908 w 7100407"/>
              <a:gd name="connsiteY10" fmla="*/ 6808527 h 6858000"/>
              <a:gd name="connsiteX11" fmla="*/ 1561496 w 7100407"/>
              <a:gd name="connsiteY11" fmla="*/ 6516913 h 6858000"/>
              <a:gd name="connsiteX12" fmla="*/ 508318 w 7100407"/>
              <a:gd name="connsiteY12" fmla="*/ 5721038 h 6858000"/>
              <a:gd name="connsiteX13" fmla="*/ 43792 w 7100407"/>
              <a:gd name="connsiteY13" fmla="*/ 5068808 h 6858000"/>
              <a:gd name="connsiteX14" fmla="*/ 0 w 7100407"/>
              <a:gd name="connsiteY14" fmla="*/ 4992019 h 6858000"/>
              <a:gd name="connsiteX15" fmla="*/ 0 w 7100407"/>
              <a:gd name="connsiteY15" fmla="*/ 1586010 h 6858000"/>
              <a:gd name="connsiteX16" fmla="*/ 3658 w 7100407"/>
              <a:gd name="connsiteY16" fmla="*/ 1575960 h 6858000"/>
              <a:gd name="connsiteX17" fmla="*/ 763224 w 7100407"/>
              <a:gd name="connsiteY17" fmla="*/ 435512 h 6858000"/>
              <a:gd name="connsiteX18" fmla="*/ 1376867 w 7100407"/>
              <a:gd name="connsiteY18" fmla="*/ 535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100407" h="6858000">
                <a:moveTo>
                  <a:pt x="1478232" y="0"/>
                </a:moveTo>
                <a:lnTo>
                  <a:pt x="5123701" y="0"/>
                </a:lnTo>
                <a:lnTo>
                  <a:pt x="5336836" y="117758"/>
                </a:lnTo>
                <a:cubicBezTo>
                  <a:pt x="5419064" y="166493"/>
                  <a:pt x="5496999" y="216088"/>
                  <a:pt x="5569892" y="265913"/>
                </a:cubicBezTo>
                <a:cubicBezTo>
                  <a:pt x="5738965" y="373824"/>
                  <a:pt x="6502212" y="1317394"/>
                  <a:pt x="6748214" y="1870260"/>
                </a:cubicBezTo>
                <a:cubicBezTo>
                  <a:pt x="6993681" y="2422592"/>
                  <a:pt x="7205013" y="2877517"/>
                  <a:pt x="7044312" y="3583629"/>
                </a:cubicBezTo>
                <a:cubicBezTo>
                  <a:pt x="6883604" y="4288680"/>
                  <a:pt x="6353534" y="5625104"/>
                  <a:pt x="5784507" y="6102159"/>
                </a:cubicBezTo>
                <a:cubicBezTo>
                  <a:pt x="5429525" y="6399659"/>
                  <a:pt x="5014472" y="6649034"/>
                  <a:pt x="4543102" y="6794309"/>
                </a:cubicBezTo>
                <a:lnTo>
                  <a:pt x="4294648" y="6858000"/>
                </a:lnTo>
                <a:lnTo>
                  <a:pt x="2401901" y="6858000"/>
                </a:lnTo>
                <a:lnTo>
                  <a:pt x="2199908" y="6808527"/>
                </a:lnTo>
                <a:cubicBezTo>
                  <a:pt x="1966062" y="6739921"/>
                  <a:pt x="1757315" y="6643529"/>
                  <a:pt x="1561496" y="6516913"/>
                </a:cubicBezTo>
                <a:cubicBezTo>
                  <a:pt x="1210791" y="6251624"/>
                  <a:pt x="784153" y="6061198"/>
                  <a:pt x="508318" y="5721038"/>
                </a:cubicBezTo>
                <a:cubicBezTo>
                  <a:pt x="370401" y="5550958"/>
                  <a:pt x="199309" y="5325558"/>
                  <a:pt x="43792" y="5068808"/>
                </a:cubicBezTo>
                <a:lnTo>
                  <a:pt x="0" y="4992019"/>
                </a:lnTo>
                <a:lnTo>
                  <a:pt x="0" y="1586010"/>
                </a:lnTo>
                <a:lnTo>
                  <a:pt x="3658" y="1575960"/>
                </a:lnTo>
                <a:cubicBezTo>
                  <a:pt x="175346" y="1155399"/>
                  <a:pt x="427427" y="771309"/>
                  <a:pt x="763224" y="435512"/>
                </a:cubicBezTo>
                <a:cubicBezTo>
                  <a:pt x="809294" y="389442"/>
                  <a:pt x="1049752" y="231096"/>
                  <a:pt x="1376867" y="5354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  <a:alpha val="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8A1B2-A98B-4D7D-A3A9-CA301F8AF9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563" y="5887616"/>
            <a:ext cx="5458408" cy="802433"/>
          </a:xfrm>
        </p:spPr>
        <p:txBody>
          <a:bodyPr>
            <a:noAutofit/>
          </a:bodyPr>
          <a:lstStyle/>
          <a:p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bg-BG" sz="2800" i="1" dirty="0">
                <a:solidFill>
                  <a:srgbClr val="FF0000"/>
                </a:solidFill>
              </a:rPr>
            </a:br>
            <a:br>
              <a:rPr lang="bg-BG" sz="2800" i="1" dirty="0">
                <a:solidFill>
                  <a:srgbClr val="FF0000"/>
                </a:solidFill>
              </a:rPr>
            </a:br>
            <a:br>
              <a:rPr lang="bg-BG" sz="2800" i="1" dirty="0">
                <a:solidFill>
                  <a:srgbClr val="FF0000"/>
                </a:solidFill>
              </a:rPr>
            </a:br>
            <a:endParaRPr lang="bg-BG" sz="3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72EDB8-C461-4380-9693-83BFBCE27332}"/>
              </a:ext>
            </a:extLst>
          </p:cNvPr>
          <p:cNvSpPr txBox="1"/>
          <p:nvPr/>
        </p:nvSpPr>
        <p:spPr>
          <a:xfrm>
            <a:off x="1166326" y="1007707"/>
            <a:ext cx="446936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i="1" dirty="0">
                <a:latin typeface="Calibri" panose="020F0502020204030204" pitchFamily="34" charset="0"/>
                <a:cs typeface="Calibri" panose="020F0502020204030204" pitchFamily="34" charset="0"/>
              </a:rPr>
              <a:t>Съдържание:</a:t>
            </a:r>
            <a:br>
              <a:rPr lang="bg-BG" sz="24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bg-BG" sz="2400" i="1" dirty="0">
                <a:latin typeface="Calibri" panose="020F0502020204030204" pitchFamily="34" charset="0"/>
                <a:cs typeface="Calibri" panose="020F0502020204030204" pitchFamily="34" charset="0"/>
              </a:rPr>
              <a:t>1.Представяне</a:t>
            </a:r>
            <a:br>
              <a:rPr lang="bg-BG" sz="24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bg-BG" sz="2400" i="1" dirty="0">
                <a:latin typeface="Calibri" panose="020F0502020204030204" pitchFamily="34" charset="0"/>
                <a:cs typeface="Calibri" panose="020F0502020204030204" pitchFamily="34" charset="0"/>
              </a:rPr>
              <a:t>2.Философия на преподаване</a:t>
            </a:r>
            <a:br>
              <a:rPr lang="bg-BG" sz="24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bg-BG" sz="2400" i="1" dirty="0">
                <a:latin typeface="Calibri" panose="020F0502020204030204" pitchFamily="34" charset="0"/>
                <a:cs typeface="Calibri" panose="020F0502020204030204" pitchFamily="34" charset="0"/>
              </a:rPr>
              <a:t>3.Автобиография</a:t>
            </a:r>
            <a:br>
              <a:rPr lang="bg-BG" sz="24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bg-BG" sz="2400" i="1" dirty="0">
                <a:latin typeface="Calibri" panose="020F0502020204030204" pitchFamily="34" charset="0"/>
                <a:cs typeface="Calibri" panose="020F0502020204030204" pitchFamily="34" charset="0"/>
              </a:rPr>
              <a:t>4.Образование</a:t>
            </a:r>
            <a:br>
              <a:rPr lang="bg-BG" sz="24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bg-BG" sz="2400" i="1" dirty="0">
                <a:latin typeface="Calibri" panose="020F0502020204030204" pitchFamily="34" charset="0"/>
                <a:cs typeface="Calibri" panose="020F0502020204030204" pitchFamily="34" charset="0"/>
              </a:rPr>
              <a:t>5.Лични умения и компетенции</a:t>
            </a:r>
            <a:br>
              <a:rPr lang="bg-BG" sz="24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bg-BG" sz="2400" i="1" dirty="0">
                <a:latin typeface="Calibri" panose="020F0502020204030204" pitchFamily="34" charset="0"/>
                <a:cs typeface="Calibri" panose="020F0502020204030204" pitchFamily="34" charset="0"/>
              </a:rPr>
              <a:t>6.Отговорности на учителя</a:t>
            </a:r>
            <a:br>
              <a:rPr lang="bg-BG" sz="24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bg-BG" sz="2400" i="1" dirty="0">
                <a:latin typeface="Calibri" panose="020F0502020204030204" pitchFamily="34" charset="0"/>
                <a:cs typeface="Calibri" panose="020F0502020204030204" pitchFamily="34" charset="0"/>
              </a:rPr>
              <a:t>7.Методи на преподаване</a:t>
            </a:r>
            <a:br>
              <a:rPr lang="bg-BG" sz="24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bg-BG" sz="2400" i="1" dirty="0">
                <a:latin typeface="Calibri" panose="020F0502020204030204" pitchFamily="34" charset="0"/>
                <a:cs typeface="Calibri" panose="020F0502020204030204" pitchFamily="34" charset="0"/>
              </a:rPr>
              <a:t>8.Моята работа и самооценка</a:t>
            </a:r>
            <a:br>
              <a:rPr lang="bg-BG" sz="24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24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bg-BG" sz="2400" dirty="0"/>
          </a:p>
        </p:txBody>
      </p:sp>
    </p:spTree>
    <p:extLst>
      <p:ext uri="{BB962C8B-B14F-4D97-AF65-F5344CB8AC3E}">
        <p14:creationId xmlns:p14="http://schemas.microsoft.com/office/powerpoint/2010/main" val="318618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E760B8C-89FC-4C84-BDDB-42EAB2395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0938335D-C0E5-436A-8815-53850DAEC6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6D9977B-0E49-40A1-B999-9C80377FC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100407" cy="6858000"/>
          </a:xfrm>
          <a:custGeom>
            <a:avLst/>
            <a:gdLst>
              <a:gd name="connsiteX0" fmla="*/ 1478232 w 7100407"/>
              <a:gd name="connsiteY0" fmla="*/ 0 h 6858000"/>
              <a:gd name="connsiteX1" fmla="*/ 5123701 w 7100407"/>
              <a:gd name="connsiteY1" fmla="*/ 0 h 6858000"/>
              <a:gd name="connsiteX2" fmla="*/ 5336836 w 7100407"/>
              <a:gd name="connsiteY2" fmla="*/ 117758 h 6858000"/>
              <a:gd name="connsiteX3" fmla="*/ 5569892 w 7100407"/>
              <a:gd name="connsiteY3" fmla="*/ 265913 h 6858000"/>
              <a:gd name="connsiteX4" fmla="*/ 6748214 w 7100407"/>
              <a:gd name="connsiteY4" fmla="*/ 1870260 h 6858000"/>
              <a:gd name="connsiteX5" fmla="*/ 7044312 w 7100407"/>
              <a:gd name="connsiteY5" fmla="*/ 3583629 h 6858000"/>
              <a:gd name="connsiteX6" fmla="*/ 5784507 w 7100407"/>
              <a:gd name="connsiteY6" fmla="*/ 6102159 h 6858000"/>
              <a:gd name="connsiteX7" fmla="*/ 4543102 w 7100407"/>
              <a:gd name="connsiteY7" fmla="*/ 6794309 h 6858000"/>
              <a:gd name="connsiteX8" fmla="*/ 4294648 w 7100407"/>
              <a:gd name="connsiteY8" fmla="*/ 6858000 h 6858000"/>
              <a:gd name="connsiteX9" fmla="*/ 2401901 w 7100407"/>
              <a:gd name="connsiteY9" fmla="*/ 6858000 h 6858000"/>
              <a:gd name="connsiteX10" fmla="*/ 2199908 w 7100407"/>
              <a:gd name="connsiteY10" fmla="*/ 6808527 h 6858000"/>
              <a:gd name="connsiteX11" fmla="*/ 1561496 w 7100407"/>
              <a:gd name="connsiteY11" fmla="*/ 6516913 h 6858000"/>
              <a:gd name="connsiteX12" fmla="*/ 508318 w 7100407"/>
              <a:gd name="connsiteY12" fmla="*/ 5721038 h 6858000"/>
              <a:gd name="connsiteX13" fmla="*/ 43792 w 7100407"/>
              <a:gd name="connsiteY13" fmla="*/ 5068808 h 6858000"/>
              <a:gd name="connsiteX14" fmla="*/ 0 w 7100407"/>
              <a:gd name="connsiteY14" fmla="*/ 4992019 h 6858000"/>
              <a:gd name="connsiteX15" fmla="*/ 0 w 7100407"/>
              <a:gd name="connsiteY15" fmla="*/ 1586010 h 6858000"/>
              <a:gd name="connsiteX16" fmla="*/ 3658 w 7100407"/>
              <a:gd name="connsiteY16" fmla="*/ 1575960 h 6858000"/>
              <a:gd name="connsiteX17" fmla="*/ 763224 w 7100407"/>
              <a:gd name="connsiteY17" fmla="*/ 435512 h 6858000"/>
              <a:gd name="connsiteX18" fmla="*/ 1376867 w 7100407"/>
              <a:gd name="connsiteY18" fmla="*/ 535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100407" h="6858000">
                <a:moveTo>
                  <a:pt x="1478232" y="0"/>
                </a:moveTo>
                <a:lnTo>
                  <a:pt x="5123701" y="0"/>
                </a:lnTo>
                <a:lnTo>
                  <a:pt x="5336836" y="117758"/>
                </a:lnTo>
                <a:cubicBezTo>
                  <a:pt x="5419064" y="166493"/>
                  <a:pt x="5496999" y="216088"/>
                  <a:pt x="5569892" y="265913"/>
                </a:cubicBezTo>
                <a:cubicBezTo>
                  <a:pt x="5738965" y="373824"/>
                  <a:pt x="6502212" y="1317394"/>
                  <a:pt x="6748214" y="1870260"/>
                </a:cubicBezTo>
                <a:cubicBezTo>
                  <a:pt x="6993681" y="2422592"/>
                  <a:pt x="7205013" y="2877517"/>
                  <a:pt x="7044312" y="3583629"/>
                </a:cubicBezTo>
                <a:cubicBezTo>
                  <a:pt x="6883604" y="4288680"/>
                  <a:pt x="6353534" y="5625104"/>
                  <a:pt x="5784507" y="6102159"/>
                </a:cubicBezTo>
                <a:cubicBezTo>
                  <a:pt x="5429525" y="6399659"/>
                  <a:pt x="5014472" y="6649034"/>
                  <a:pt x="4543102" y="6794309"/>
                </a:cubicBezTo>
                <a:lnTo>
                  <a:pt x="4294648" y="6858000"/>
                </a:lnTo>
                <a:lnTo>
                  <a:pt x="2401901" y="6858000"/>
                </a:lnTo>
                <a:lnTo>
                  <a:pt x="2199908" y="6808527"/>
                </a:lnTo>
                <a:cubicBezTo>
                  <a:pt x="1966062" y="6739921"/>
                  <a:pt x="1757315" y="6643529"/>
                  <a:pt x="1561496" y="6516913"/>
                </a:cubicBezTo>
                <a:cubicBezTo>
                  <a:pt x="1210791" y="6251624"/>
                  <a:pt x="784153" y="6061198"/>
                  <a:pt x="508318" y="5721038"/>
                </a:cubicBezTo>
                <a:cubicBezTo>
                  <a:pt x="370401" y="5550958"/>
                  <a:pt x="199309" y="5325558"/>
                  <a:pt x="43792" y="5068808"/>
                </a:cubicBezTo>
                <a:lnTo>
                  <a:pt x="0" y="4992019"/>
                </a:lnTo>
                <a:lnTo>
                  <a:pt x="0" y="1586010"/>
                </a:lnTo>
                <a:lnTo>
                  <a:pt x="3658" y="1575960"/>
                </a:lnTo>
                <a:cubicBezTo>
                  <a:pt x="175346" y="1155399"/>
                  <a:pt x="427427" y="771309"/>
                  <a:pt x="763224" y="435512"/>
                </a:cubicBezTo>
                <a:cubicBezTo>
                  <a:pt x="809294" y="389442"/>
                  <a:pt x="1049752" y="231096"/>
                  <a:pt x="1376867" y="5354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  <a:alpha val="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8A1B2-A98B-4D7D-A3A9-CA301F8AF9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563" y="5887616"/>
            <a:ext cx="5458408" cy="802433"/>
          </a:xfrm>
        </p:spPr>
        <p:txBody>
          <a:bodyPr>
            <a:noAutofit/>
          </a:bodyPr>
          <a:lstStyle/>
          <a:p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bg-BG" sz="2800" i="1" dirty="0">
                <a:solidFill>
                  <a:srgbClr val="FF0000"/>
                </a:solidFill>
              </a:rPr>
            </a:br>
            <a:br>
              <a:rPr lang="bg-BG" sz="2800" i="1" dirty="0">
                <a:solidFill>
                  <a:srgbClr val="FF0000"/>
                </a:solidFill>
              </a:rPr>
            </a:br>
            <a:br>
              <a:rPr lang="bg-BG" sz="2800" i="1" dirty="0">
                <a:solidFill>
                  <a:srgbClr val="FF0000"/>
                </a:solidFill>
              </a:rPr>
            </a:br>
            <a:endParaRPr lang="bg-BG" sz="3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72EDB8-C461-4380-9693-83BFBCE27332}"/>
              </a:ext>
            </a:extLst>
          </p:cNvPr>
          <p:cNvSpPr txBox="1"/>
          <p:nvPr/>
        </p:nvSpPr>
        <p:spPr>
          <a:xfrm>
            <a:off x="989046" y="587829"/>
            <a:ext cx="4646644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i="1" dirty="0">
                <a:latin typeface="Calibri" panose="020F0502020204030204" pitchFamily="34" charset="0"/>
                <a:cs typeface="Calibri" panose="020F0502020204030204" pitchFamily="34" charset="0"/>
              </a:rPr>
              <a:t>ПРЕДСТАВЯНЕ</a:t>
            </a:r>
          </a:p>
          <a:p>
            <a:endParaRPr lang="bg-BG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bg-BG" i="1" dirty="0">
                <a:latin typeface="Calibri" panose="020F0502020204030204" pitchFamily="34" charset="0"/>
                <a:cs typeface="Calibri" panose="020F0502020204030204" pitchFamily="34" charset="0"/>
              </a:rPr>
              <a:t>   За да си учител най-важното е да носиш в сърцето си любов към децата! Изборът не е нито  плод на случайност, нито на съществуващо решение. Неговите корени са в рано осъзнатия пиетет към професията.  Това не е само професия, която съм придобила учейки, това е Мисия.</a:t>
            </a:r>
          </a:p>
          <a:p>
            <a:r>
              <a:rPr lang="bg-BG" i="1" dirty="0">
                <a:latin typeface="Calibri" panose="020F0502020204030204" pitchFamily="34" charset="0"/>
                <a:cs typeface="Calibri" panose="020F0502020204030204" pitchFamily="34" charset="0"/>
              </a:rPr>
              <a:t>   Една изключително отговорна мисия.</a:t>
            </a:r>
          </a:p>
          <a:p>
            <a:r>
              <a:rPr lang="bg-BG" i="1" dirty="0">
                <a:latin typeface="Calibri" panose="020F0502020204030204" pitchFamily="34" charset="0"/>
                <a:cs typeface="Calibri" panose="020F0502020204030204" pitchFamily="34" charset="0"/>
              </a:rPr>
              <a:t>   Тук се чувствам свободна- мога да формирам свой собствен стил, който най-добре отразява моята същност.</a:t>
            </a:r>
          </a:p>
          <a:p>
            <a:r>
              <a:rPr lang="bg-BG" i="1" dirty="0">
                <a:latin typeface="Calibri" panose="020F0502020204030204" pitchFamily="34" charset="0"/>
                <a:cs typeface="Calibri" panose="020F0502020204030204" pitchFamily="34" charset="0"/>
              </a:rPr>
              <a:t>   В работата си се ръководя от факта, че няма по-силно възпитателно средство от ЛИЧНИЯ ПРИМЕР!</a:t>
            </a:r>
          </a:p>
          <a:p>
            <a:r>
              <a:rPr lang="bg-BG" i="1" dirty="0">
                <a:latin typeface="Calibri" panose="020F0502020204030204" pitchFamily="34" charset="0"/>
                <a:cs typeface="Calibri" panose="020F0502020204030204" pitchFamily="34" charset="0"/>
              </a:rPr>
              <a:t>   Сред децата аз се чувствам необходима и пълноценна.</a:t>
            </a:r>
          </a:p>
          <a:p>
            <a:br>
              <a:rPr lang="bg-BG" sz="24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24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24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bg-BG" sz="2400" dirty="0"/>
          </a:p>
        </p:txBody>
      </p:sp>
    </p:spTree>
    <p:extLst>
      <p:ext uri="{BB962C8B-B14F-4D97-AF65-F5344CB8AC3E}">
        <p14:creationId xmlns:p14="http://schemas.microsoft.com/office/powerpoint/2010/main" val="61497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E760B8C-89FC-4C84-BDDB-42EAB2395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0938335D-C0E5-436A-8815-53850DAEC6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6D9977B-0E49-40A1-B999-9C80377FC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100407" cy="6858000"/>
          </a:xfrm>
          <a:custGeom>
            <a:avLst/>
            <a:gdLst>
              <a:gd name="connsiteX0" fmla="*/ 1478232 w 7100407"/>
              <a:gd name="connsiteY0" fmla="*/ 0 h 6858000"/>
              <a:gd name="connsiteX1" fmla="*/ 5123701 w 7100407"/>
              <a:gd name="connsiteY1" fmla="*/ 0 h 6858000"/>
              <a:gd name="connsiteX2" fmla="*/ 5336836 w 7100407"/>
              <a:gd name="connsiteY2" fmla="*/ 117758 h 6858000"/>
              <a:gd name="connsiteX3" fmla="*/ 5569892 w 7100407"/>
              <a:gd name="connsiteY3" fmla="*/ 265913 h 6858000"/>
              <a:gd name="connsiteX4" fmla="*/ 6748214 w 7100407"/>
              <a:gd name="connsiteY4" fmla="*/ 1870260 h 6858000"/>
              <a:gd name="connsiteX5" fmla="*/ 7044312 w 7100407"/>
              <a:gd name="connsiteY5" fmla="*/ 3583629 h 6858000"/>
              <a:gd name="connsiteX6" fmla="*/ 5784507 w 7100407"/>
              <a:gd name="connsiteY6" fmla="*/ 6102159 h 6858000"/>
              <a:gd name="connsiteX7" fmla="*/ 4543102 w 7100407"/>
              <a:gd name="connsiteY7" fmla="*/ 6794309 h 6858000"/>
              <a:gd name="connsiteX8" fmla="*/ 4294648 w 7100407"/>
              <a:gd name="connsiteY8" fmla="*/ 6858000 h 6858000"/>
              <a:gd name="connsiteX9" fmla="*/ 2401901 w 7100407"/>
              <a:gd name="connsiteY9" fmla="*/ 6858000 h 6858000"/>
              <a:gd name="connsiteX10" fmla="*/ 2199908 w 7100407"/>
              <a:gd name="connsiteY10" fmla="*/ 6808527 h 6858000"/>
              <a:gd name="connsiteX11" fmla="*/ 1561496 w 7100407"/>
              <a:gd name="connsiteY11" fmla="*/ 6516913 h 6858000"/>
              <a:gd name="connsiteX12" fmla="*/ 508318 w 7100407"/>
              <a:gd name="connsiteY12" fmla="*/ 5721038 h 6858000"/>
              <a:gd name="connsiteX13" fmla="*/ 43792 w 7100407"/>
              <a:gd name="connsiteY13" fmla="*/ 5068808 h 6858000"/>
              <a:gd name="connsiteX14" fmla="*/ 0 w 7100407"/>
              <a:gd name="connsiteY14" fmla="*/ 4992019 h 6858000"/>
              <a:gd name="connsiteX15" fmla="*/ 0 w 7100407"/>
              <a:gd name="connsiteY15" fmla="*/ 1586010 h 6858000"/>
              <a:gd name="connsiteX16" fmla="*/ 3658 w 7100407"/>
              <a:gd name="connsiteY16" fmla="*/ 1575960 h 6858000"/>
              <a:gd name="connsiteX17" fmla="*/ 763224 w 7100407"/>
              <a:gd name="connsiteY17" fmla="*/ 435512 h 6858000"/>
              <a:gd name="connsiteX18" fmla="*/ 1376867 w 7100407"/>
              <a:gd name="connsiteY18" fmla="*/ 535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100407" h="6858000">
                <a:moveTo>
                  <a:pt x="1478232" y="0"/>
                </a:moveTo>
                <a:lnTo>
                  <a:pt x="5123701" y="0"/>
                </a:lnTo>
                <a:lnTo>
                  <a:pt x="5336836" y="117758"/>
                </a:lnTo>
                <a:cubicBezTo>
                  <a:pt x="5419064" y="166493"/>
                  <a:pt x="5496999" y="216088"/>
                  <a:pt x="5569892" y="265913"/>
                </a:cubicBezTo>
                <a:cubicBezTo>
                  <a:pt x="5738965" y="373824"/>
                  <a:pt x="6502212" y="1317394"/>
                  <a:pt x="6748214" y="1870260"/>
                </a:cubicBezTo>
                <a:cubicBezTo>
                  <a:pt x="6993681" y="2422592"/>
                  <a:pt x="7205013" y="2877517"/>
                  <a:pt x="7044312" y="3583629"/>
                </a:cubicBezTo>
                <a:cubicBezTo>
                  <a:pt x="6883604" y="4288680"/>
                  <a:pt x="6353534" y="5625104"/>
                  <a:pt x="5784507" y="6102159"/>
                </a:cubicBezTo>
                <a:cubicBezTo>
                  <a:pt x="5429525" y="6399659"/>
                  <a:pt x="5014472" y="6649034"/>
                  <a:pt x="4543102" y="6794309"/>
                </a:cubicBezTo>
                <a:lnTo>
                  <a:pt x="4294648" y="6858000"/>
                </a:lnTo>
                <a:lnTo>
                  <a:pt x="2401901" y="6858000"/>
                </a:lnTo>
                <a:lnTo>
                  <a:pt x="2199908" y="6808527"/>
                </a:lnTo>
                <a:cubicBezTo>
                  <a:pt x="1966062" y="6739921"/>
                  <a:pt x="1757315" y="6643529"/>
                  <a:pt x="1561496" y="6516913"/>
                </a:cubicBezTo>
                <a:cubicBezTo>
                  <a:pt x="1210791" y="6251624"/>
                  <a:pt x="784153" y="6061198"/>
                  <a:pt x="508318" y="5721038"/>
                </a:cubicBezTo>
                <a:cubicBezTo>
                  <a:pt x="370401" y="5550958"/>
                  <a:pt x="199309" y="5325558"/>
                  <a:pt x="43792" y="5068808"/>
                </a:cubicBezTo>
                <a:lnTo>
                  <a:pt x="0" y="4992019"/>
                </a:lnTo>
                <a:lnTo>
                  <a:pt x="0" y="1586010"/>
                </a:lnTo>
                <a:lnTo>
                  <a:pt x="3658" y="1575960"/>
                </a:lnTo>
                <a:cubicBezTo>
                  <a:pt x="175346" y="1155399"/>
                  <a:pt x="427427" y="771309"/>
                  <a:pt x="763224" y="435512"/>
                </a:cubicBezTo>
                <a:cubicBezTo>
                  <a:pt x="809294" y="389442"/>
                  <a:pt x="1049752" y="231096"/>
                  <a:pt x="1376867" y="5354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  <a:alpha val="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8A1B2-A98B-4D7D-A3A9-CA301F8AF9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563" y="5887616"/>
            <a:ext cx="5458408" cy="802433"/>
          </a:xfrm>
        </p:spPr>
        <p:txBody>
          <a:bodyPr>
            <a:noAutofit/>
          </a:bodyPr>
          <a:lstStyle/>
          <a:p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bg-BG" sz="2800" i="1" dirty="0">
                <a:solidFill>
                  <a:srgbClr val="FF0000"/>
                </a:solidFill>
              </a:rPr>
            </a:br>
            <a:br>
              <a:rPr lang="bg-BG" sz="2800" i="1" dirty="0">
                <a:solidFill>
                  <a:srgbClr val="FF0000"/>
                </a:solidFill>
              </a:rPr>
            </a:br>
            <a:br>
              <a:rPr lang="bg-BG" sz="2800" i="1" dirty="0">
                <a:solidFill>
                  <a:srgbClr val="FF0000"/>
                </a:solidFill>
              </a:rPr>
            </a:br>
            <a:endParaRPr lang="bg-BG" sz="3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72EDB8-C461-4380-9693-83BFBCE27332}"/>
              </a:ext>
            </a:extLst>
          </p:cNvPr>
          <p:cNvSpPr txBox="1"/>
          <p:nvPr/>
        </p:nvSpPr>
        <p:spPr>
          <a:xfrm>
            <a:off x="989046" y="587829"/>
            <a:ext cx="4646644" cy="714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i="1" dirty="0">
                <a:latin typeface="Calibri" panose="020F0502020204030204" pitchFamily="34" charset="0"/>
                <a:cs typeface="Calibri" panose="020F0502020204030204" pitchFamily="34" charset="0"/>
              </a:rPr>
              <a:t>ФИЛОСОФИЯ НА ПРЕПОДАВАНЕ</a:t>
            </a:r>
          </a:p>
          <a:p>
            <a:endParaRPr lang="bg-BG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bg-BG" i="1" dirty="0">
                <a:latin typeface="Calibri" panose="020F0502020204030204" pitchFamily="34" charset="0"/>
                <a:cs typeface="Calibri" panose="020F0502020204030204" pitchFamily="34" charset="0"/>
              </a:rPr>
              <a:t>   Образованието трябва да бъде прогресивно и надграждащо. Учителят трябва да</a:t>
            </a:r>
          </a:p>
          <a:p>
            <a:r>
              <a:rPr lang="bg-BG" i="1" dirty="0">
                <a:latin typeface="Calibri" panose="020F0502020204030204" pitchFamily="34" charset="0"/>
                <a:cs typeface="Calibri" panose="020F0502020204030204" pitchFamily="34" charset="0"/>
              </a:rPr>
              <a:t>бъде свободен, за да изпълни своето призвание. Той е творец, който всеки ден се</a:t>
            </a:r>
          </a:p>
          <a:p>
            <a:r>
              <a:rPr lang="bg-BG" i="1" dirty="0">
                <a:latin typeface="Calibri" panose="020F0502020204030204" pitchFamily="34" charset="0"/>
                <a:cs typeface="Calibri" panose="020F0502020204030204" pitchFamily="34" charset="0"/>
              </a:rPr>
              <a:t>труди над своите творби- децата. И като всеки творец той трябва да се интересува, </a:t>
            </a:r>
          </a:p>
          <a:p>
            <a:r>
              <a:rPr lang="bg-BG" i="1" dirty="0">
                <a:latin typeface="Calibri" panose="020F0502020204030204" pitchFamily="34" charset="0"/>
                <a:cs typeface="Calibri" panose="020F0502020204030204" pitchFamily="34" charset="0"/>
              </a:rPr>
              <a:t>да се учи и да прилага в работата си най-новите иновативни методи на преподаване</a:t>
            </a:r>
          </a:p>
          <a:p>
            <a:r>
              <a:rPr lang="bg-BG" i="1" dirty="0">
                <a:latin typeface="Calibri" panose="020F0502020204030204" pitchFamily="34" charset="0"/>
                <a:cs typeface="Calibri" panose="020F0502020204030204" pitchFamily="34" charset="0"/>
              </a:rPr>
              <a:t>и винаги да привлича вниманието на детето.</a:t>
            </a:r>
          </a:p>
          <a:p>
            <a:r>
              <a:rPr lang="bg-BG" i="1" dirty="0">
                <a:latin typeface="Calibri" panose="020F0502020204030204" pitchFamily="34" charset="0"/>
                <a:cs typeface="Calibri" panose="020F0502020204030204" pitchFamily="34" charset="0"/>
              </a:rPr>
              <a:t>   Моята философия за преподаване поставя в центъра детето, фокуса пада върху неговите</a:t>
            </a:r>
          </a:p>
          <a:p>
            <a:r>
              <a:rPr lang="bg-BG" i="1" dirty="0">
                <a:latin typeface="Calibri" panose="020F0502020204030204" pitchFamily="34" charset="0"/>
                <a:cs typeface="Calibri" panose="020F0502020204030204" pitchFamily="34" charset="0"/>
              </a:rPr>
              <a:t>индивидуални способности и потребности.</a:t>
            </a:r>
          </a:p>
          <a:p>
            <a:r>
              <a:rPr lang="bg-BG" i="1" dirty="0">
                <a:latin typeface="Calibri" panose="020F0502020204030204" pitchFamily="34" charset="0"/>
                <a:cs typeface="Calibri" panose="020F0502020204030204" pitchFamily="34" charset="0"/>
              </a:rPr>
              <a:t>   Всички деца имат силни страни и целта ми е да ги идентифицирам и надграждам.</a:t>
            </a:r>
          </a:p>
          <a:p>
            <a:br>
              <a:rPr lang="bg-BG" sz="24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24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24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bg-BG" sz="2400" dirty="0"/>
          </a:p>
        </p:txBody>
      </p:sp>
    </p:spTree>
    <p:extLst>
      <p:ext uri="{BB962C8B-B14F-4D97-AF65-F5344CB8AC3E}">
        <p14:creationId xmlns:p14="http://schemas.microsoft.com/office/powerpoint/2010/main" val="287332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E760B8C-89FC-4C84-BDDB-42EAB2395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0938335D-C0E5-436A-8815-53850DAEC6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6D9977B-0E49-40A1-B999-9C80377FC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100407" cy="6858000"/>
          </a:xfrm>
          <a:custGeom>
            <a:avLst/>
            <a:gdLst>
              <a:gd name="connsiteX0" fmla="*/ 1478232 w 7100407"/>
              <a:gd name="connsiteY0" fmla="*/ 0 h 6858000"/>
              <a:gd name="connsiteX1" fmla="*/ 5123701 w 7100407"/>
              <a:gd name="connsiteY1" fmla="*/ 0 h 6858000"/>
              <a:gd name="connsiteX2" fmla="*/ 5336836 w 7100407"/>
              <a:gd name="connsiteY2" fmla="*/ 117758 h 6858000"/>
              <a:gd name="connsiteX3" fmla="*/ 5569892 w 7100407"/>
              <a:gd name="connsiteY3" fmla="*/ 265913 h 6858000"/>
              <a:gd name="connsiteX4" fmla="*/ 6748214 w 7100407"/>
              <a:gd name="connsiteY4" fmla="*/ 1870260 h 6858000"/>
              <a:gd name="connsiteX5" fmla="*/ 7044312 w 7100407"/>
              <a:gd name="connsiteY5" fmla="*/ 3583629 h 6858000"/>
              <a:gd name="connsiteX6" fmla="*/ 5784507 w 7100407"/>
              <a:gd name="connsiteY6" fmla="*/ 6102159 h 6858000"/>
              <a:gd name="connsiteX7" fmla="*/ 4543102 w 7100407"/>
              <a:gd name="connsiteY7" fmla="*/ 6794309 h 6858000"/>
              <a:gd name="connsiteX8" fmla="*/ 4294648 w 7100407"/>
              <a:gd name="connsiteY8" fmla="*/ 6858000 h 6858000"/>
              <a:gd name="connsiteX9" fmla="*/ 2401901 w 7100407"/>
              <a:gd name="connsiteY9" fmla="*/ 6858000 h 6858000"/>
              <a:gd name="connsiteX10" fmla="*/ 2199908 w 7100407"/>
              <a:gd name="connsiteY10" fmla="*/ 6808527 h 6858000"/>
              <a:gd name="connsiteX11" fmla="*/ 1561496 w 7100407"/>
              <a:gd name="connsiteY11" fmla="*/ 6516913 h 6858000"/>
              <a:gd name="connsiteX12" fmla="*/ 508318 w 7100407"/>
              <a:gd name="connsiteY12" fmla="*/ 5721038 h 6858000"/>
              <a:gd name="connsiteX13" fmla="*/ 43792 w 7100407"/>
              <a:gd name="connsiteY13" fmla="*/ 5068808 h 6858000"/>
              <a:gd name="connsiteX14" fmla="*/ 0 w 7100407"/>
              <a:gd name="connsiteY14" fmla="*/ 4992019 h 6858000"/>
              <a:gd name="connsiteX15" fmla="*/ 0 w 7100407"/>
              <a:gd name="connsiteY15" fmla="*/ 1586010 h 6858000"/>
              <a:gd name="connsiteX16" fmla="*/ 3658 w 7100407"/>
              <a:gd name="connsiteY16" fmla="*/ 1575960 h 6858000"/>
              <a:gd name="connsiteX17" fmla="*/ 763224 w 7100407"/>
              <a:gd name="connsiteY17" fmla="*/ 435512 h 6858000"/>
              <a:gd name="connsiteX18" fmla="*/ 1376867 w 7100407"/>
              <a:gd name="connsiteY18" fmla="*/ 535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100407" h="6858000">
                <a:moveTo>
                  <a:pt x="1478232" y="0"/>
                </a:moveTo>
                <a:lnTo>
                  <a:pt x="5123701" y="0"/>
                </a:lnTo>
                <a:lnTo>
                  <a:pt x="5336836" y="117758"/>
                </a:lnTo>
                <a:cubicBezTo>
                  <a:pt x="5419064" y="166493"/>
                  <a:pt x="5496999" y="216088"/>
                  <a:pt x="5569892" y="265913"/>
                </a:cubicBezTo>
                <a:cubicBezTo>
                  <a:pt x="5738965" y="373824"/>
                  <a:pt x="6502212" y="1317394"/>
                  <a:pt x="6748214" y="1870260"/>
                </a:cubicBezTo>
                <a:cubicBezTo>
                  <a:pt x="6993681" y="2422592"/>
                  <a:pt x="7205013" y="2877517"/>
                  <a:pt x="7044312" y="3583629"/>
                </a:cubicBezTo>
                <a:cubicBezTo>
                  <a:pt x="6883604" y="4288680"/>
                  <a:pt x="6353534" y="5625104"/>
                  <a:pt x="5784507" y="6102159"/>
                </a:cubicBezTo>
                <a:cubicBezTo>
                  <a:pt x="5429525" y="6399659"/>
                  <a:pt x="5014472" y="6649034"/>
                  <a:pt x="4543102" y="6794309"/>
                </a:cubicBezTo>
                <a:lnTo>
                  <a:pt x="4294648" y="6858000"/>
                </a:lnTo>
                <a:lnTo>
                  <a:pt x="2401901" y="6858000"/>
                </a:lnTo>
                <a:lnTo>
                  <a:pt x="2199908" y="6808527"/>
                </a:lnTo>
                <a:cubicBezTo>
                  <a:pt x="1966062" y="6739921"/>
                  <a:pt x="1757315" y="6643529"/>
                  <a:pt x="1561496" y="6516913"/>
                </a:cubicBezTo>
                <a:cubicBezTo>
                  <a:pt x="1210791" y="6251624"/>
                  <a:pt x="784153" y="6061198"/>
                  <a:pt x="508318" y="5721038"/>
                </a:cubicBezTo>
                <a:cubicBezTo>
                  <a:pt x="370401" y="5550958"/>
                  <a:pt x="199309" y="5325558"/>
                  <a:pt x="43792" y="5068808"/>
                </a:cubicBezTo>
                <a:lnTo>
                  <a:pt x="0" y="4992019"/>
                </a:lnTo>
                <a:lnTo>
                  <a:pt x="0" y="1586010"/>
                </a:lnTo>
                <a:lnTo>
                  <a:pt x="3658" y="1575960"/>
                </a:lnTo>
                <a:cubicBezTo>
                  <a:pt x="175346" y="1155399"/>
                  <a:pt x="427427" y="771309"/>
                  <a:pt x="763224" y="435512"/>
                </a:cubicBezTo>
                <a:cubicBezTo>
                  <a:pt x="809294" y="389442"/>
                  <a:pt x="1049752" y="231096"/>
                  <a:pt x="1376867" y="5354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  <a:alpha val="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8A1B2-A98B-4D7D-A3A9-CA301F8AF9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563" y="5887616"/>
            <a:ext cx="5458408" cy="802433"/>
          </a:xfrm>
        </p:spPr>
        <p:txBody>
          <a:bodyPr>
            <a:noAutofit/>
          </a:bodyPr>
          <a:lstStyle/>
          <a:p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bg-BG" sz="2800" i="1" dirty="0">
                <a:solidFill>
                  <a:srgbClr val="FF0000"/>
                </a:solidFill>
              </a:rPr>
            </a:br>
            <a:br>
              <a:rPr lang="bg-BG" sz="2800" i="1" dirty="0">
                <a:solidFill>
                  <a:srgbClr val="FF0000"/>
                </a:solidFill>
              </a:rPr>
            </a:br>
            <a:br>
              <a:rPr lang="bg-BG" sz="2800" i="1" dirty="0">
                <a:solidFill>
                  <a:srgbClr val="FF0000"/>
                </a:solidFill>
              </a:rPr>
            </a:br>
            <a:endParaRPr lang="bg-BG" sz="3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72EDB8-C461-4380-9693-83BFBCE27332}"/>
              </a:ext>
            </a:extLst>
          </p:cNvPr>
          <p:cNvSpPr txBox="1"/>
          <p:nvPr/>
        </p:nvSpPr>
        <p:spPr>
          <a:xfrm>
            <a:off x="989046" y="587829"/>
            <a:ext cx="464664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i="1" dirty="0">
                <a:latin typeface="Calibri" panose="020F0502020204030204" pitchFamily="34" charset="0"/>
                <a:cs typeface="Calibri" panose="020F0502020204030204" pitchFamily="34" charset="0"/>
              </a:rPr>
              <a:t>АВТОБИОГРАФИЯ</a:t>
            </a:r>
          </a:p>
          <a:p>
            <a:endParaRPr lang="bg-BG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bg-BG" sz="2400" i="1" dirty="0">
                <a:latin typeface="Calibri" panose="020F0502020204030204" pitchFamily="34" charset="0"/>
                <a:cs typeface="Calibri" panose="020F0502020204030204" pitchFamily="34" charset="0"/>
              </a:rPr>
              <a:t>Име: Красимира Георгиева Георгиева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bg-BG" sz="2400" dirty="0">
                <a:latin typeface="Calibri" panose="020F0502020204030204" pitchFamily="34" charset="0"/>
                <a:cs typeface="Calibri" panose="020F0502020204030204" pitchFamily="34" charset="0"/>
              </a:rPr>
              <a:t>Адрес: гр.Бургас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bg-BG" sz="2400" dirty="0">
                <a:latin typeface="Calibri" panose="020F0502020204030204" pitchFamily="34" charset="0"/>
                <a:cs typeface="Calibri" panose="020F0502020204030204" pitchFamily="34" charset="0"/>
              </a:rPr>
              <a:t>Телефон: 0877275599</a:t>
            </a:r>
          </a:p>
          <a:p>
            <a:br>
              <a:rPr lang="bg-BG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bg-BG" sz="2400" dirty="0">
                <a:latin typeface="Calibri" panose="020F0502020204030204" pitchFamily="34" charset="0"/>
                <a:cs typeface="Calibri" panose="020F0502020204030204" pitchFamily="34" charset="0"/>
              </a:rPr>
              <a:t>Дата на раждане: 16.10.1976</a:t>
            </a:r>
          </a:p>
          <a:p>
            <a:endParaRPr lang="bg-BG" sz="2400" dirty="0"/>
          </a:p>
        </p:txBody>
      </p:sp>
      <p:sp>
        <p:nvSpPr>
          <p:cNvPr id="7" name="Текстово поле 11">
            <a:extLst>
              <a:ext uri="{FF2B5EF4-FFF2-40B4-BE49-F238E27FC236}">
                <a16:creationId xmlns:a16="http://schemas.microsoft.com/office/drawing/2014/main" id="{D620719E-F6BC-40C0-ACFB-2A628BBC3A28}"/>
              </a:ext>
            </a:extLst>
          </p:cNvPr>
          <p:cNvSpPr txBox="1"/>
          <p:nvPr/>
        </p:nvSpPr>
        <p:spPr>
          <a:xfrm>
            <a:off x="1025692" y="2761077"/>
            <a:ext cx="31659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E-m@il</a:t>
            </a:r>
            <a:r>
              <a:rPr lang="bg-BG" sz="2400" i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krasig1976@gmail.com</a:t>
            </a:r>
            <a:endParaRPr lang="bg-BG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3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E760B8C-89FC-4C84-BDDB-42EAB2395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0938335D-C0E5-436A-8815-53850DAEC6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6D9977B-0E49-40A1-B999-9C80377FC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100407" cy="6858000"/>
          </a:xfrm>
          <a:custGeom>
            <a:avLst/>
            <a:gdLst>
              <a:gd name="connsiteX0" fmla="*/ 1478232 w 7100407"/>
              <a:gd name="connsiteY0" fmla="*/ 0 h 6858000"/>
              <a:gd name="connsiteX1" fmla="*/ 5123701 w 7100407"/>
              <a:gd name="connsiteY1" fmla="*/ 0 h 6858000"/>
              <a:gd name="connsiteX2" fmla="*/ 5336836 w 7100407"/>
              <a:gd name="connsiteY2" fmla="*/ 117758 h 6858000"/>
              <a:gd name="connsiteX3" fmla="*/ 5569892 w 7100407"/>
              <a:gd name="connsiteY3" fmla="*/ 265913 h 6858000"/>
              <a:gd name="connsiteX4" fmla="*/ 6748214 w 7100407"/>
              <a:gd name="connsiteY4" fmla="*/ 1870260 h 6858000"/>
              <a:gd name="connsiteX5" fmla="*/ 7044312 w 7100407"/>
              <a:gd name="connsiteY5" fmla="*/ 3583629 h 6858000"/>
              <a:gd name="connsiteX6" fmla="*/ 5784507 w 7100407"/>
              <a:gd name="connsiteY6" fmla="*/ 6102159 h 6858000"/>
              <a:gd name="connsiteX7" fmla="*/ 4543102 w 7100407"/>
              <a:gd name="connsiteY7" fmla="*/ 6794309 h 6858000"/>
              <a:gd name="connsiteX8" fmla="*/ 4294648 w 7100407"/>
              <a:gd name="connsiteY8" fmla="*/ 6858000 h 6858000"/>
              <a:gd name="connsiteX9" fmla="*/ 2401901 w 7100407"/>
              <a:gd name="connsiteY9" fmla="*/ 6858000 h 6858000"/>
              <a:gd name="connsiteX10" fmla="*/ 2199908 w 7100407"/>
              <a:gd name="connsiteY10" fmla="*/ 6808527 h 6858000"/>
              <a:gd name="connsiteX11" fmla="*/ 1561496 w 7100407"/>
              <a:gd name="connsiteY11" fmla="*/ 6516913 h 6858000"/>
              <a:gd name="connsiteX12" fmla="*/ 508318 w 7100407"/>
              <a:gd name="connsiteY12" fmla="*/ 5721038 h 6858000"/>
              <a:gd name="connsiteX13" fmla="*/ 43792 w 7100407"/>
              <a:gd name="connsiteY13" fmla="*/ 5068808 h 6858000"/>
              <a:gd name="connsiteX14" fmla="*/ 0 w 7100407"/>
              <a:gd name="connsiteY14" fmla="*/ 4992019 h 6858000"/>
              <a:gd name="connsiteX15" fmla="*/ 0 w 7100407"/>
              <a:gd name="connsiteY15" fmla="*/ 1586010 h 6858000"/>
              <a:gd name="connsiteX16" fmla="*/ 3658 w 7100407"/>
              <a:gd name="connsiteY16" fmla="*/ 1575960 h 6858000"/>
              <a:gd name="connsiteX17" fmla="*/ 763224 w 7100407"/>
              <a:gd name="connsiteY17" fmla="*/ 435512 h 6858000"/>
              <a:gd name="connsiteX18" fmla="*/ 1376867 w 7100407"/>
              <a:gd name="connsiteY18" fmla="*/ 535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100407" h="6858000">
                <a:moveTo>
                  <a:pt x="1478232" y="0"/>
                </a:moveTo>
                <a:lnTo>
                  <a:pt x="5123701" y="0"/>
                </a:lnTo>
                <a:lnTo>
                  <a:pt x="5336836" y="117758"/>
                </a:lnTo>
                <a:cubicBezTo>
                  <a:pt x="5419064" y="166493"/>
                  <a:pt x="5496999" y="216088"/>
                  <a:pt x="5569892" y="265913"/>
                </a:cubicBezTo>
                <a:cubicBezTo>
                  <a:pt x="5738965" y="373824"/>
                  <a:pt x="6502212" y="1317394"/>
                  <a:pt x="6748214" y="1870260"/>
                </a:cubicBezTo>
                <a:cubicBezTo>
                  <a:pt x="6993681" y="2422592"/>
                  <a:pt x="7205013" y="2877517"/>
                  <a:pt x="7044312" y="3583629"/>
                </a:cubicBezTo>
                <a:cubicBezTo>
                  <a:pt x="6883604" y="4288680"/>
                  <a:pt x="6353534" y="5625104"/>
                  <a:pt x="5784507" y="6102159"/>
                </a:cubicBezTo>
                <a:cubicBezTo>
                  <a:pt x="5429525" y="6399659"/>
                  <a:pt x="5014472" y="6649034"/>
                  <a:pt x="4543102" y="6794309"/>
                </a:cubicBezTo>
                <a:lnTo>
                  <a:pt x="4294648" y="6858000"/>
                </a:lnTo>
                <a:lnTo>
                  <a:pt x="2401901" y="6858000"/>
                </a:lnTo>
                <a:lnTo>
                  <a:pt x="2199908" y="6808527"/>
                </a:lnTo>
                <a:cubicBezTo>
                  <a:pt x="1966062" y="6739921"/>
                  <a:pt x="1757315" y="6643529"/>
                  <a:pt x="1561496" y="6516913"/>
                </a:cubicBezTo>
                <a:cubicBezTo>
                  <a:pt x="1210791" y="6251624"/>
                  <a:pt x="784153" y="6061198"/>
                  <a:pt x="508318" y="5721038"/>
                </a:cubicBezTo>
                <a:cubicBezTo>
                  <a:pt x="370401" y="5550958"/>
                  <a:pt x="199309" y="5325558"/>
                  <a:pt x="43792" y="5068808"/>
                </a:cubicBezTo>
                <a:lnTo>
                  <a:pt x="0" y="4992019"/>
                </a:lnTo>
                <a:lnTo>
                  <a:pt x="0" y="1586010"/>
                </a:lnTo>
                <a:lnTo>
                  <a:pt x="3658" y="1575960"/>
                </a:lnTo>
                <a:cubicBezTo>
                  <a:pt x="175346" y="1155399"/>
                  <a:pt x="427427" y="771309"/>
                  <a:pt x="763224" y="435512"/>
                </a:cubicBezTo>
                <a:cubicBezTo>
                  <a:pt x="809294" y="389442"/>
                  <a:pt x="1049752" y="231096"/>
                  <a:pt x="1376867" y="5354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  <a:alpha val="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8A1B2-A98B-4D7D-A3A9-CA301F8AF9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563" y="5887616"/>
            <a:ext cx="5458408" cy="802433"/>
          </a:xfrm>
        </p:spPr>
        <p:txBody>
          <a:bodyPr>
            <a:noAutofit/>
          </a:bodyPr>
          <a:lstStyle/>
          <a:p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bg-BG" sz="2800" i="1" dirty="0">
                <a:solidFill>
                  <a:srgbClr val="FF0000"/>
                </a:solidFill>
              </a:rPr>
            </a:br>
            <a:br>
              <a:rPr lang="bg-BG" sz="2800" i="1" dirty="0">
                <a:solidFill>
                  <a:srgbClr val="FF0000"/>
                </a:solidFill>
              </a:rPr>
            </a:br>
            <a:br>
              <a:rPr lang="bg-BG" sz="2800" i="1" dirty="0">
                <a:solidFill>
                  <a:srgbClr val="FF0000"/>
                </a:solidFill>
              </a:rPr>
            </a:br>
            <a:endParaRPr lang="bg-BG" sz="3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72EDB8-C461-4380-9693-83BFBCE27332}"/>
              </a:ext>
            </a:extLst>
          </p:cNvPr>
          <p:cNvSpPr txBox="1"/>
          <p:nvPr/>
        </p:nvSpPr>
        <p:spPr>
          <a:xfrm>
            <a:off x="989046" y="587829"/>
            <a:ext cx="4646644" cy="7509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i="1" dirty="0">
                <a:latin typeface="Calibri" panose="020F0502020204030204" pitchFamily="34" charset="0"/>
                <a:cs typeface="Calibri" panose="020F0502020204030204" pitchFamily="34" charset="0"/>
              </a:rPr>
              <a:t>ОБРАЗОВАНИЕ</a:t>
            </a:r>
          </a:p>
          <a:p>
            <a:endParaRPr lang="en-US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bg-BG" sz="2000" i="1" dirty="0">
                <a:latin typeface="Calibri" panose="020F0502020204030204" pitchFamily="34" charset="0"/>
                <a:cs typeface="Calibri" panose="020F0502020204030204" pitchFamily="34" charset="0"/>
              </a:rPr>
              <a:t>2012-2016 г.</a:t>
            </a:r>
          </a:p>
          <a:p>
            <a:endParaRPr lang="en-US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bg-BG" sz="2000" i="1" dirty="0">
                <a:latin typeface="Calibri" panose="020F0502020204030204" pitchFamily="34" charset="0"/>
                <a:cs typeface="Calibri" panose="020F0502020204030204" pitchFamily="34" charset="0"/>
              </a:rPr>
              <a:t>Университет „Професор д-р Асен Златаров“</a:t>
            </a:r>
          </a:p>
          <a:p>
            <a:r>
              <a:rPr lang="bg-BG" sz="2000" i="1" dirty="0">
                <a:latin typeface="Calibri" panose="020F0502020204030204" pitchFamily="34" charset="0"/>
                <a:cs typeface="Calibri" panose="020F0502020204030204" pitchFamily="34" charset="0"/>
              </a:rPr>
              <a:t>Педагогика, Социална педагогика</a:t>
            </a:r>
          </a:p>
          <a:p>
            <a:r>
              <a:rPr lang="bg-BG" sz="2000" i="1" dirty="0">
                <a:latin typeface="Calibri" panose="020F0502020204030204" pitchFamily="34" charset="0"/>
                <a:cs typeface="Calibri" panose="020F0502020204030204" pitchFamily="34" charset="0"/>
              </a:rPr>
              <a:t>Бакалавър</a:t>
            </a:r>
          </a:p>
          <a:p>
            <a:endParaRPr lang="en-US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bg-BG" sz="2000" i="1" dirty="0">
                <a:latin typeface="Calibri" panose="020F0502020204030204" pitchFamily="34" charset="0"/>
                <a:cs typeface="Calibri" panose="020F0502020204030204" pitchFamily="34" charset="0"/>
              </a:rPr>
              <a:t>2019-2020г.</a:t>
            </a:r>
          </a:p>
          <a:p>
            <a:endParaRPr lang="en-US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bg-BG" sz="2000" i="1" dirty="0">
                <a:latin typeface="Calibri" panose="020F0502020204030204" pitchFamily="34" charset="0"/>
                <a:cs typeface="Calibri" panose="020F0502020204030204" pitchFamily="34" charset="0"/>
              </a:rPr>
              <a:t>Университет „Професор д-р Асен Златаров“</a:t>
            </a:r>
          </a:p>
          <a:p>
            <a:r>
              <a:rPr lang="bg-BG" sz="2000" i="1" dirty="0">
                <a:latin typeface="Calibri" panose="020F0502020204030204" pitchFamily="34" charset="0"/>
                <a:cs typeface="Calibri" panose="020F0502020204030204" pitchFamily="34" charset="0"/>
              </a:rPr>
              <a:t>Съвременни аспекти на образованието в детската градина и началното училище</a:t>
            </a:r>
          </a:p>
          <a:p>
            <a:r>
              <a:rPr lang="bg-BG" sz="2000" i="1" dirty="0">
                <a:latin typeface="Calibri" panose="020F0502020204030204" pitchFamily="34" charset="0"/>
                <a:cs typeface="Calibri" panose="020F0502020204030204" pitchFamily="34" charset="0"/>
              </a:rPr>
              <a:t>Магистратура</a:t>
            </a:r>
          </a:p>
          <a:p>
            <a:endParaRPr lang="bg-BG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br>
              <a:rPr lang="bg-BG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bg-BG" sz="2400" dirty="0"/>
          </a:p>
        </p:txBody>
      </p:sp>
      <p:sp>
        <p:nvSpPr>
          <p:cNvPr id="7" name="Текстово поле 11">
            <a:extLst>
              <a:ext uri="{FF2B5EF4-FFF2-40B4-BE49-F238E27FC236}">
                <a16:creationId xmlns:a16="http://schemas.microsoft.com/office/drawing/2014/main" id="{D620719E-F6BC-40C0-ACFB-2A628BBC3A28}"/>
              </a:ext>
            </a:extLst>
          </p:cNvPr>
          <p:cNvSpPr txBox="1"/>
          <p:nvPr/>
        </p:nvSpPr>
        <p:spPr>
          <a:xfrm>
            <a:off x="933061" y="653143"/>
            <a:ext cx="34172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33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E760B8C-89FC-4C84-BDDB-42EAB2395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0938335D-C0E5-436A-8815-53850DAEC6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6D9977B-0E49-40A1-B999-9C80377FC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100407" cy="6858000"/>
          </a:xfrm>
          <a:custGeom>
            <a:avLst/>
            <a:gdLst>
              <a:gd name="connsiteX0" fmla="*/ 1478232 w 7100407"/>
              <a:gd name="connsiteY0" fmla="*/ 0 h 6858000"/>
              <a:gd name="connsiteX1" fmla="*/ 5123701 w 7100407"/>
              <a:gd name="connsiteY1" fmla="*/ 0 h 6858000"/>
              <a:gd name="connsiteX2" fmla="*/ 5336836 w 7100407"/>
              <a:gd name="connsiteY2" fmla="*/ 117758 h 6858000"/>
              <a:gd name="connsiteX3" fmla="*/ 5569892 w 7100407"/>
              <a:gd name="connsiteY3" fmla="*/ 265913 h 6858000"/>
              <a:gd name="connsiteX4" fmla="*/ 6748214 w 7100407"/>
              <a:gd name="connsiteY4" fmla="*/ 1870260 h 6858000"/>
              <a:gd name="connsiteX5" fmla="*/ 7044312 w 7100407"/>
              <a:gd name="connsiteY5" fmla="*/ 3583629 h 6858000"/>
              <a:gd name="connsiteX6" fmla="*/ 5784507 w 7100407"/>
              <a:gd name="connsiteY6" fmla="*/ 6102159 h 6858000"/>
              <a:gd name="connsiteX7" fmla="*/ 4543102 w 7100407"/>
              <a:gd name="connsiteY7" fmla="*/ 6794309 h 6858000"/>
              <a:gd name="connsiteX8" fmla="*/ 4294648 w 7100407"/>
              <a:gd name="connsiteY8" fmla="*/ 6858000 h 6858000"/>
              <a:gd name="connsiteX9" fmla="*/ 2401901 w 7100407"/>
              <a:gd name="connsiteY9" fmla="*/ 6858000 h 6858000"/>
              <a:gd name="connsiteX10" fmla="*/ 2199908 w 7100407"/>
              <a:gd name="connsiteY10" fmla="*/ 6808527 h 6858000"/>
              <a:gd name="connsiteX11" fmla="*/ 1561496 w 7100407"/>
              <a:gd name="connsiteY11" fmla="*/ 6516913 h 6858000"/>
              <a:gd name="connsiteX12" fmla="*/ 508318 w 7100407"/>
              <a:gd name="connsiteY12" fmla="*/ 5721038 h 6858000"/>
              <a:gd name="connsiteX13" fmla="*/ 43792 w 7100407"/>
              <a:gd name="connsiteY13" fmla="*/ 5068808 h 6858000"/>
              <a:gd name="connsiteX14" fmla="*/ 0 w 7100407"/>
              <a:gd name="connsiteY14" fmla="*/ 4992019 h 6858000"/>
              <a:gd name="connsiteX15" fmla="*/ 0 w 7100407"/>
              <a:gd name="connsiteY15" fmla="*/ 1586010 h 6858000"/>
              <a:gd name="connsiteX16" fmla="*/ 3658 w 7100407"/>
              <a:gd name="connsiteY16" fmla="*/ 1575960 h 6858000"/>
              <a:gd name="connsiteX17" fmla="*/ 763224 w 7100407"/>
              <a:gd name="connsiteY17" fmla="*/ 435512 h 6858000"/>
              <a:gd name="connsiteX18" fmla="*/ 1376867 w 7100407"/>
              <a:gd name="connsiteY18" fmla="*/ 535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100407" h="6858000">
                <a:moveTo>
                  <a:pt x="1478232" y="0"/>
                </a:moveTo>
                <a:lnTo>
                  <a:pt x="5123701" y="0"/>
                </a:lnTo>
                <a:lnTo>
                  <a:pt x="5336836" y="117758"/>
                </a:lnTo>
                <a:cubicBezTo>
                  <a:pt x="5419064" y="166493"/>
                  <a:pt x="5496999" y="216088"/>
                  <a:pt x="5569892" y="265913"/>
                </a:cubicBezTo>
                <a:cubicBezTo>
                  <a:pt x="5738965" y="373824"/>
                  <a:pt x="6502212" y="1317394"/>
                  <a:pt x="6748214" y="1870260"/>
                </a:cubicBezTo>
                <a:cubicBezTo>
                  <a:pt x="6993681" y="2422592"/>
                  <a:pt x="7205013" y="2877517"/>
                  <a:pt x="7044312" y="3583629"/>
                </a:cubicBezTo>
                <a:cubicBezTo>
                  <a:pt x="6883604" y="4288680"/>
                  <a:pt x="6353534" y="5625104"/>
                  <a:pt x="5784507" y="6102159"/>
                </a:cubicBezTo>
                <a:cubicBezTo>
                  <a:pt x="5429525" y="6399659"/>
                  <a:pt x="5014472" y="6649034"/>
                  <a:pt x="4543102" y="6794309"/>
                </a:cubicBezTo>
                <a:lnTo>
                  <a:pt x="4294648" y="6858000"/>
                </a:lnTo>
                <a:lnTo>
                  <a:pt x="2401901" y="6858000"/>
                </a:lnTo>
                <a:lnTo>
                  <a:pt x="2199908" y="6808527"/>
                </a:lnTo>
                <a:cubicBezTo>
                  <a:pt x="1966062" y="6739921"/>
                  <a:pt x="1757315" y="6643529"/>
                  <a:pt x="1561496" y="6516913"/>
                </a:cubicBezTo>
                <a:cubicBezTo>
                  <a:pt x="1210791" y="6251624"/>
                  <a:pt x="784153" y="6061198"/>
                  <a:pt x="508318" y="5721038"/>
                </a:cubicBezTo>
                <a:cubicBezTo>
                  <a:pt x="370401" y="5550958"/>
                  <a:pt x="199309" y="5325558"/>
                  <a:pt x="43792" y="5068808"/>
                </a:cubicBezTo>
                <a:lnTo>
                  <a:pt x="0" y="4992019"/>
                </a:lnTo>
                <a:lnTo>
                  <a:pt x="0" y="1586010"/>
                </a:lnTo>
                <a:lnTo>
                  <a:pt x="3658" y="1575960"/>
                </a:lnTo>
                <a:cubicBezTo>
                  <a:pt x="175346" y="1155399"/>
                  <a:pt x="427427" y="771309"/>
                  <a:pt x="763224" y="435512"/>
                </a:cubicBezTo>
                <a:cubicBezTo>
                  <a:pt x="809294" y="389442"/>
                  <a:pt x="1049752" y="231096"/>
                  <a:pt x="1376867" y="5354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  <a:alpha val="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8A1B2-A98B-4D7D-A3A9-CA301F8AF9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563" y="5887616"/>
            <a:ext cx="5458408" cy="802433"/>
          </a:xfrm>
        </p:spPr>
        <p:txBody>
          <a:bodyPr>
            <a:noAutofit/>
          </a:bodyPr>
          <a:lstStyle/>
          <a:p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bg-BG" sz="3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bg-BG" sz="2800" i="1" dirty="0">
                <a:solidFill>
                  <a:srgbClr val="FF0000"/>
                </a:solidFill>
              </a:rPr>
            </a:br>
            <a:br>
              <a:rPr lang="bg-BG" sz="2800" i="1" dirty="0">
                <a:solidFill>
                  <a:srgbClr val="FF0000"/>
                </a:solidFill>
              </a:rPr>
            </a:br>
            <a:br>
              <a:rPr lang="bg-BG" sz="2800" i="1" dirty="0">
                <a:solidFill>
                  <a:srgbClr val="FF0000"/>
                </a:solidFill>
              </a:rPr>
            </a:br>
            <a:endParaRPr lang="bg-BG" sz="3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72EDB8-C461-4380-9693-83BFBCE27332}"/>
              </a:ext>
            </a:extLst>
          </p:cNvPr>
          <p:cNvSpPr txBox="1"/>
          <p:nvPr/>
        </p:nvSpPr>
        <p:spPr>
          <a:xfrm>
            <a:off x="989046" y="587829"/>
            <a:ext cx="4646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i="1" dirty="0">
                <a:latin typeface="Calibri" panose="020F0502020204030204" pitchFamily="34" charset="0"/>
                <a:cs typeface="Calibri" panose="020F0502020204030204" pitchFamily="34" charset="0"/>
              </a:rPr>
              <a:t>Трудов стаж</a:t>
            </a:r>
          </a:p>
        </p:txBody>
      </p:sp>
      <p:sp>
        <p:nvSpPr>
          <p:cNvPr id="7" name="Текстово поле 11">
            <a:extLst>
              <a:ext uri="{FF2B5EF4-FFF2-40B4-BE49-F238E27FC236}">
                <a16:creationId xmlns:a16="http://schemas.microsoft.com/office/drawing/2014/main" id="{D620719E-F6BC-40C0-ACFB-2A628BBC3A28}"/>
              </a:ext>
            </a:extLst>
          </p:cNvPr>
          <p:cNvSpPr txBox="1"/>
          <p:nvPr/>
        </p:nvSpPr>
        <p:spPr>
          <a:xfrm>
            <a:off x="6428792" y="1490008"/>
            <a:ext cx="47772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4DC0A8-12A6-41BF-AAB3-0C09FB25A976}"/>
              </a:ext>
            </a:extLst>
          </p:cNvPr>
          <p:cNvSpPr txBox="1"/>
          <p:nvPr/>
        </p:nvSpPr>
        <p:spPr>
          <a:xfrm>
            <a:off x="557505" y="1631597"/>
            <a:ext cx="61722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2000" i="1" dirty="0">
                <a:latin typeface="Calibri" panose="020F0502020204030204" pitchFamily="34" charset="0"/>
                <a:cs typeface="Calibri" panose="020F0502020204030204" pitchFamily="34" charset="0"/>
              </a:rPr>
              <a:t>Дати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bg-BG" sz="2000" i="1" dirty="0">
                <a:latin typeface="Calibri" panose="020F0502020204030204" pitchFamily="34" charset="0"/>
                <a:cs typeface="Calibri" panose="020F0502020204030204" pitchFamily="34" charset="0"/>
              </a:rPr>
              <a:t>от-до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bg-BG" sz="2000" i="1" dirty="0">
                <a:latin typeface="Calibri" panose="020F0502020204030204" pitchFamily="34" charset="0"/>
                <a:cs typeface="Calibri" panose="020F0502020204030204" pitchFamily="34" charset="0"/>
              </a:rPr>
              <a:t>: От 01.09.2020г. До момента</a:t>
            </a:r>
          </a:p>
          <a:p>
            <a:endParaRPr lang="bg-BG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437D00-1F0D-497B-BA4D-0D7D4F14AC87}"/>
              </a:ext>
            </a:extLst>
          </p:cNvPr>
          <p:cNvSpPr txBox="1"/>
          <p:nvPr/>
        </p:nvSpPr>
        <p:spPr>
          <a:xfrm>
            <a:off x="576165" y="2314192"/>
            <a:ext cx="617220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  <a:p>
            <a:r>
              <a:rPr lang="bg-BG" sz="2000" i="1" dirty="0">
                <a:latin typeface="Calibri" panose="020F0502020204030204" pitchFamily="34" charset="0"/>
                <a:cs typeface="Calibri" panose="020F0502020204030204" pitchFamily="34" charset="0"/>
              </a:rPr>
              <a:t>Име и адрес на работодателя: ДГ „Пролетна дъга“, с.Маринка</a:t>
            </a:r>
          </a:p>
          <a:p>
            <a:endParaRPr lang="bg-BG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E676C0-C04B-4DC7-8404-44E0157D6F02}"/>
              </a:ext>
            </a:extLst>
          </p:cNvPr>
          <p:cNvSpPr txBox="1"/>
          <p:nvPr/>
        </p:nvSpPr>
        <p:spPr>
          <a:xfrm>
            <a:off x="632150" y="3934800"/>
            <a:ext cx="6172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2000" i="1" dirty="0">
                <a:latin typeface="Calibri" panose="020F0502020204030204" pitchFamily="34" charset="0"/>
                <a:cs typeface="Calibri" panose="020F0502020204030204" pitchFamily="34" charset="0"/>
              </a:rPr>
              <a:t>Заемана длъжност: Учител</a:t>
            </a:r>
          </a:p>
        </p:txBody>
      </p:sp>
    </p:spTree>
    <p:extLst>
      <p:ext uri="{BB962C8B-B14F-4D97-AF65-F5344CB8AC3E}">
        <p14:creationId xmlns:p14="http://schemas.microsoft.com/office/powerpoint/2010/main" val="222922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lobVTI">
  <a:themeElements>
    <a:clrScheme name="AnalogousFromLightSeedRightStep">
      <a:dk1>
        <a:srgbClr val="000000"/>
      </a:dk1>
      <a:lt1>
        <a:srgbClr val="FFFFFF"/>
      </a:lt1>
      <a:dk2>
        <a:srgbClr val="3E3423"/>
      </a:dk2>
      <a:lt2>
        <a:srgbClr val="E2E7E8"/>
      </a:lt2>
      <a:accent1>
        <a:srgbClr val="C49791"/>
      </a:accent1>
      <a:accent2>
        <a:srgbClr val="BA9E7F"/>
      </a:accent2>
      <a:accent3>
        <a:srgbClr val="A7A57F"/>
      </a:accent3>
      <a:accent4>
        <a:srgbClr val="97AB75"/>
      </a:accent4>
      <a:accent5>
        <a:srgbClr val="8CAD83"/>
      </a:accent5>
      <a:accent6>
        <a:srgbClr val="78AF82"/>
      </a:accent6>
      <a:hlink>
        <a:srgbClr val="598C92"/>
      </a:hlink>
      <a:folHlink>
        <a:srgbClr val="7F7F7F"/>
      </a:folHlink>
    </a:clrScheme>
    <a:fontScheme name="Blob">
      <a:majorFont>
        <a:latin typeface="Rockwell Nova Light"/>
        <a:ea typeface=""/>
        <a:cs typeface=""/>
      </a:majorFont>
      <a:minorFont>
        <a:latin typeface="Avenir Next LT P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bVTI" id="{06D3AACF-B619-4265-899F-5E2FB3A445D5}" vid="{F5918863-BA1A-4735-81A8-3E7BFBDA847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1299</Words>
  <Application>Microsoft Office PowerPoint</Application>
  <PresentationFormat>Широк екран</PresentationFormat>
  <Paragraphs>227</Paragraphs>
  <Slides>31</Slides>
  <Notes>0</Notes>
  <HiddenSlides>0</HiddenSlides>
  <MMClips>31</MMClips>
  <ScaleCrop>false</ScaleCrop>
  <HeadingPairs>
    <vt:vector size="6" baseType="variant">
      <vt:variant>
        <vt:lpstr>Използвани шрифтове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31</vt:i4>
      </vt:variant>
    </vt:vector>
  </HeadingPairs>
  <TitlesOfParts>
    <vt:vector size="37" baseType="lpstr">
      <vt:lpstr>Arial</vt:lpstr>
      <vt:lpstr>Avenir Next LT Pro</vt:lpstr>
      <vt:lpstr>Calibri</vt:lpstr>
      <vt:lpstr>Rockwell Nova Light</vt:lpstr>
      <vt:lpstr>The Hand Extrablack</vt:lpstr>
      <vt:lpstr>BlobVTI</vt:lpstr>
      <vt:lpstr>Портфолио на Красимира Георгиева Георгиева Учител в ДГ „Пролетна дъга“, с.Маринка </vt:lpstr>
      <vt:lpstr>    Аз съм детски учител и всеки ден за мен е истинско приключение и предизвикателство, защото  имам невероятната привилегия  и шанс да прекарвам дните си с БЪДЕЩЕТО!</vt:lpstr>
      <vt:lpstr>„Мъдростта не е горе на върха, където блести заветната диплома, а там, в пясъчника на детската площадка“                   Робърт Фулам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  <vt:lpstr>         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на Красимира Георгиева Георгиева Учител в ДГ „Пролетна дъга“, с.Маринка </dc:title>
  <dc:creator>Krasimira Georgieva</dc:creator>
  <cp:lastModifiedBy>Красимира Г. Георгиева</cp:lastModifiedBy>
  <cp:revision>41</cp:revision>
  <dcterms:created xsi:type="dcterms:W3CDTF">2021-01-27T22:06:43Z</dcterms:created>
  <dcterms:modified xsi:type="dcterms:W3CDTF">2023-12-12T13:26:58Z</dcterms:modified>
</cp:coreProperties>
</file>