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image3.jpg" ContentType="image/jpeg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media/image4.jpg" ContentType="image/jpeg"/>
  <Override PartName="/ppt/tags/tag9.xml" ContentType="application/vnd.openxmlformats-officedocument.presentationml.tags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1D2BDA8-65AA-D170-5EB7-513F87928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082347A-AE25-86D5-330C-67A8AA12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8662E30-3846-A599-5C14-DA5656C6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455E-880A-4DE0-BDF5-17E270E574E5}" type="datetimeFigureOut">
              <a:rPr lang="bg-BG" smtClean="0"/>
              <a:t>26.1.2023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FAFFC5A0-83A2-24F9-2055-60DD69F6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F06BF3A-50A0-20AD-B192-9205A14C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12F5-C51C-489A-874B-3E1FBC00A3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12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F0694C5-3821-35DF-B29F-00BE6AE9F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AF5D79AE-470E-69CA-6E48-22CFDF46C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C1E0479-ED9E-C47B-5001-7B76A0C9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455E-880A-4DE0-BDF5-17E270E574E5}" type="datetimeFigureOut">
              <a:rPr lang="bg-BG" smtClean="0"/>
              <a:t>26.1.2023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4128249-AEBE-BAFF-A783-BDC7A58C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6B53711-6D76-24F6-4C8F-EBC58B93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12F5-C51C-489A-874B-3E1FBC00A3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034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42827142-342C-DA96-5E10-1AA70881A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348F51FA-AA87-FC43-4FCF-D640701CE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3EC0AB8-9B41-8D29-FFAC-D87831C4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455E-880A-4DE0-BDF5-17E270E574E5}" type="datetimeFigureOut">
              <a:rPr lang="bg-BG" smtClean="0"/>
              <a:t>26.1.2023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C86A8CE-3719-DDD8-F4BD-5B745AB5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AC65589-BC84-5EE3-E981-528A68A2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12F5-C51C-489A-874B-3E1FBC00A3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316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26B6CF5-5AA8-48A5-C024-9595E5C3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46C4F1C-8607-68E0-85E5-4616B25BF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3395858-F839-8692-D611-4F1CAC32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455E-880A-4DE0-BDF5-17E270E574E5}" type="datetimeFigureOut">
              <a:rPr lang="bg-BG" smtClean="0"/>
              <a:t>26.1.2023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0428A771-518C-234E-096D-8CFE9F35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1C89432-3D13-97C2-0C3E-1E9B0CF5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12F5-C51C-489A-874B-3E1FBC00A3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641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E2D56C3-5F52-BBD4-3078-D12C71A4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C06AEE0F-7F11-C9DD-D4C3-CDF7D8C2A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B219B07-BE9A-81FB-13D7-B47B4B38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455E-880A-4DE0-BDF5-17E270E574E5}" type="datetimeFigureOut">
              <a:rPr lang="bg-BG" smtClean="0"/>
              <a:t>26.1.2023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4300FD74-5935-7F8F-1928-A51427B1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C416FD9-E231-A683-EEA3-41488BA8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12F5-C51C-489A-874B-3E1FBC00A3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83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6BC5050-A1BB-8643-5BC0-76540773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7313B71-CCBC-9108-A82E-B0F4F4D7A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E62FC9D1-4313-02C8-A403-4BAFF70DE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327248DB-3814-43BC-F8C5-7F5DB4D8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455E-880A-4DE0-BDF5-17E270E574E5}" type="datetimeFigureOut">
              <a:rPr lang="bg-BG" smtClean="0"/>
              <a:t>26.1.2023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0BC15A55-5B67-E1BB-3747-DC26CE16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5A4CAF9C-EDCF-9F9B-0AF4-2DD4065E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12F5-C51C-489A-874B-3E1FBC00A3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437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258A9AD-BF73-86E0-EBC8-5A0FB7550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2A3DE6FC-55BB-A615-0DFF-F97AB1531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E0ABD4B3-0BC9-35A5-16B9-E3A428C0D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83F421FC-9634-FCB9-B1E8-88D124155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9B1CC4AF-9347-CF9F-6E29-EAE3B026B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C40E9DCC-0095-ADD5-8C33-0D23D72F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455E-880A-4DE0-BDF5-17E270E574E5}" type="datetimeFigureOut">
              <a:rPr lang="bg-BG" smtClean="0"/>
              <a:t>26.1.2023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F6C57263-CB6B-D2DF-5D31-6538FFF5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E0BDC6DC-8AA4-8495-134B-417D04FD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12F5-C51C-489A-874B-3E1FBC00A3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93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E072698-99E1-86C1-521B-3AEA60C3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AAD1B238-8B6B-B8CA-F161-9CE5C9C7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455E-880A-4DE0-BDF5-17E270E574E5}" type="datetimeFigureOut">
              <a:rPr lang="bg-BG" smtClean="0"/>
              <a:t>26.1.2023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944CAA6A-D53C-8E71-AF34-4694D715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1106462C-3AF0-F937-69BE-D29D154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12F5-C51C-489A-874B-3E1FBC00A3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943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DB320E11-2649-D061-BF37-F7FD06DA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455E-880A-4DE0-BDF5-17E270E574E5}" type="datetimeFigureOut">
              <a:rPr lang="bg-BG" smtClean="0"/>
              <a:t>26.1.2023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CCDCA5C5-0D20-83FE-E985-C28966C3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02B72406-3FDE-2D9A-1DFC-DD6E48DD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12F5-C51C-489A-874B-3E1FBC00A3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969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34DDC17-0587-4885-3784-2A1C105A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DD1E1D6-6EA7-C15F-2AAB-1A2E578AC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117DE8D8-98E2-CCC4-2B67-64452A075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6BCD63B-013E-6290-653B-02747BF9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455E-880A-4DE0-BDF5-17E270E574E5}" type="datetimeFigureOut">
              <a:rPr lang="bg-BG" smtClean="0"/>
              <a:t>26.1.2023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659F21E0-DDF1-F27B-1D14-C0590BC4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2FFED97D-4B3F-9039-36B3-B2C8D6DD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12F5-C51C-489A-874B-3E1FBC00A3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15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7576AA1-AC70-CCA7-7872-D1E33DD7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0ABFAE33-A46A-7FE2-362A-16A8C291F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2AEA4427-293F-7721-9CCF-0F44352BA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368CD66D-BEC9-45E5-04DB-A6145937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455E-880A-4DE0-BDF5-17E270E574E5}" type="datetimeFigureOut">
              <a:rPr lang="bg-BG" smtClean="0"/>
              <a:t>26.1.2023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26AB5E1A-BCFB-7D48-C4B8-3FCE58CC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AFACF199-57F3-0613-CF72-81279DB9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12F5-C51C-489A-874B-3E1FBC00A3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183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1A2E6F13-3E4F-B0C9-0508-2EDD63AB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F9D6B0E7-50AB-0827-AD28-A77239FF1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99670A7-EF3C-A8EF-6410-1E7FC0885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5455E-880A-4DE0-BDF5-17E270E574E5}" type="datetimeFigureOut">
              <a:rPr lang="bg-BG" smtClean="0"/>
              <a:t>26.1.2023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DC0D2DE-FE7D-C006-52F0-ADC3FF66E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BDA7D356-DDE5-720F-6C95-076C919DF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612F5-C51C-489A-874B-3E1FBC00A3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195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hyperlink" Target="DOC013_page-0001.jpg" TargetMode="External"/><Relationship Id="rId4" Type="http://schemas.openxmlformats.org/officeDocument/2006/relationships/hyperlink" Target="DOC012_page-000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8710A07-DFE4-A78C-E096-A7105DED8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3509963"/>
          </a:xfrm>
        </p:spPr>
        <p:txBody>
          <a:bodyPr>
            <a:normAutofit/>
          </a:bodyPr>
          <a:lstStyle/>
          <a:p>
            <a:r>
              <a:rPr lang="bg-BG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>ПОРТФОЛИО</a:t>
            </a:r>
            <a:br>
              <a:rPr lang="bg-BG" sz="48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bg-BG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>НА</a:t>
            </a:r>
            <a:br>
              <a:rPr lang="bg-BG" sz="48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bg-BG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>МАРИАНА МИНЧЕВА - </a:t>
            </a:r>
            <a:br>
              <a:rPr lang="bg-BG" sz="48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bg-BG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>УЧИТЕЛ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3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2"/>
    </mc:Choice>
    <mc:Fallback xmlns="">
      <p:transition spd="slow" advTm="4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0901AC2-9A81-0B39-25D8-5FCBA532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205" y="3851238"/>
            <a:ext cx="4281544" cy="1567928"/>
          </a:xfrm>
        </p:spPr>
        <p:txBody>
          <a:bodyPr>
            <a:noAutofit/>
          </a:bodyPr>
          <a:lstStyle/>
          <a:p>
            <a:r>
              <a:rPr 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„Децата са като пеперуди, носени от вятъра.</a:t>
            </a:r>
            <a:br>
              <a:rPr 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Някои могат да се издигнат по – високо от другите, но всички те летят по най – добрия начин, на който са способни. Защо да ги сравняваме една с друга?</a:t>
            </a:r>
            <a:br>
              <a:rPr 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Всяка една е различна. Всяка една е специална. Всяка една е прекрасна.“</a:t>
            </a:r>
            <a:br>
              <a:rPr 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Мария Монтесори</a:t>
            </a:r>
            <a:br>
              <a:rPr 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68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8"/>
    </mc:Choice>
    <mc:Fallback xmlns="">
      <p:transition spd="slow" advTm="12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711E2AB-42A5-45ED-51CC-0E8BF879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5591"/>
            <a:ext cx="10515600" cy="3109595"/>
          </a:xfrm>
        </p:spPr>
        <p:txBody>
          <a:bodyPr>
            <a:noAutofit/>
          </a:bodyPr>
          <a:lstStyle/>
          <a:p>
            <a:pPr algn="ctr"/>
            <a: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СЪДЪРЖАНИЕ:</a:t>
            </a:r>
            <a:b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Представяне</a:t>
            </a:r>
            <a:b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Образование</a:t>
            </a:r>
            <a:b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3. Педагогически стаж</a:t>
            </a:r>
            <a:b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4.  Педагогическа дейност</a:t>
            </a:r>
            <a:b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5. Лична и учителска философия</a:t>
            </a:r>
            <a:b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6. Професионална квалификация</a:t>
            </a:r>
            <a:b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4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5"/>
    </mc:Choice>
    <mc:Fallback xmlns="">
      <p:transition spd="slow" advTm="8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CF18CEF-4BAA-6646-B969-52EEAADC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689" y="1903469"/>
            <a:ext cx="10515600" cy="1861708"/>
          </a:xfrm>
        </p:spPr>
        <p:txBody>
          <a:bodyPr>
            <a:noAutofit/>
          </a:bodyPr>
          <a:lstStyle/>
          <a:p>
            <a: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1.ПРЕДСТАВЯНЕ</a:t>
            </a:r>
            <a:b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Име: </a:t>
            </a:r>
            <a: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Мариана Цонкова Минчева</a:t>
            </a:r>
            <a:b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 раждане:</a:t>
            </a:r>
            <a: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19.07.1989 г.</a:t>
            </a:r>
            <a: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Бургас, ж.к. Меден Рудник</a:t>
            </a:r>
            <a:b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tsoneva.mariana@abv.bg</a:t>
            </a:r>
            <a: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bg-BG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56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1"/>
    </mc:Choice>
    <mc:Fallback xmlns="">
      <p:transition spd="slow" advTm="6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76601FC-B510-1251-72BE-F69AA6E3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10213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b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24435C9-B803-B3A5-C5B1-625646A9B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297" y="1684122"/>
            <a:ext cx="9134139" cy="4351338"/>
          </a:xfrm>
        </p:spPr>
        <p:txBody>
          <a:bodyPr>
            <a:normAutofit lnSpcReduction="10000"/>
          </a:bodyPr>
          <a:lstStyle/>
          <a:p>
            <a:r>
              <a:rPr lang="bg-BG" sz="2400" b="1" dirty="0"/>
              <a:t>2009 – 2015 </a:t>
            </a:r>
          </a:p>
          <a:p>
            <a:pPr marL="0" indent="0">
              <a:buNone/>
            </a:pPr>
            <a:r>
              <a:rPr lang="bg-BG" sz="2400" b="1" dirty="0">
                <a:solidFill>
                  <a:srgbClr val="7030A0"/>
                </a:solidFill>
              </a:rPr>
              <a:t>Университет Проф. д – р „Асен Златаров“ гр. Бургас</a:t>
            </a:r>
          </a:p>
          <a:p>
            <a:pPr marL="0" indent="0">
              <a:buNone/>
            </a:pPr>
            <a:r>
              <a:rPr lang="bg-BG" sz="2400" b="1" dirty="0">
                <a:solidFill>
                  <a:srgbClr val="7030A0"/>
                </a:solidFill>
              </a:rPr>
              <a:t>Социална педагогика</a:t>
            </a:r>
          </a:p>
          <a:p>
            <a:pPr marL="0" indent="0">
              <a:buNone/>
            </a:pPr>
            <a:r>
              <a:rPr lang="bg-BG" sz="2400" b="1" dirty="0">
                <a:solidFill>
                  <a:srgbClr val="7030A0"/>
                </a:solidFill>
              </a:rPr>
              <a:t>Бакалавър - </a:t>
            </a:r>
            <a:r>
              <a:rPr lang="en-US" sz="2400" b="1" dirty="0">
                <a:solidFill>
                  <a:srgbClr val="7030A0"/>
                </a:solidFill>
                <a:hlinkClick r:id="rId4" action="ppaction://hlinkfile"/>
              </a:rPr>
              <a:t>DOC012_page-0001.jpg</a:t>
            </a:r>
            <a:endParaRPr lang="bg-BG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bg-BG" sz="2400" b="1" dirty="0"/>
          </a:p>
          <a:p>
            <a:r>
              <a:rPr lang="bg-BG" sz="2400" b="1" dirty="0"/>
              <a:t>2019 – 2021 </a:t>
            </a:r>
          </a:p>
          <a:p>
            <a:pPr marL="0" indent="0">
              <a:buNone/>
            </a:pPr>
            <a:r>
              <a:rPr lang="bg-BG" sz="2400" b="1" dirty="0">
                <a:solidFill>
                  <a:srgbClr val="7030A0"/>
                </a:solidFill>
              </a:rPr>
              <a:t>Университет Проф. д – р „Асен Златаров“ гр. Бургас</a:t>
            </a:r>
          </a:p>
          <a:p>
            <a:pPr marL="0" indent="0">
              <a:buNone/>
            </a:pPr>
            <a:r>
              <a:rPr lang="bg-BG" sz="2400" b="1" dirty="0">
                <a:solidFill>
                  <a:srgbClr val="7030A0"/>
                </a:solidFill>
              </a:rPr>
              <a:t>Съвременни аспекти на образованието в детската градина и началното училище</a:t>
            </a:r>
          </a:p>
          <a:p>
            <a:pPr marL="0" indent="0">
              <a:buNone/>
            </a:pPr>
            <a:r>
              <a:rPr lang="bg-BG" sz="2400" b="1" dirty="0">
                <a:solidFill>
                  <a:srgbClr val="7030A0"/>
                </a:solidFill>
              </a:rPr>
              <a:t>Магистър - </a:t>
            </a:r>
            <a:r>
              <a:rPr lang="en-US" sz="2400" b="1" dirty="0">
                <a:solidFill>
                  <a:srgbClr val="7030A0"/>
                </a:solidFill>
                <a:hlinkClick r:id="rId5" action="ppaction://hlinkfile"/>
              </a:rPr>
              <a:t>DOC013_page-0001.jpg</a:t>
            </a:r>
            <a:endParaRPr lang="bg-BG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bg-BG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6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1"/>
    </mc:Choice>
    <mc:Fallback xmlns="">
      <p:transition spd="slow" advTm="8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FED4AA0-8F72-9198-D146-97D1B889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ПЕДАГОГИЧЕСКИ СТАЖ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EB31A38-F522-1221-166E-9F9203519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bg-BG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г. </a:t>
            </a:r>
            <a:r>
              <a:rPr lang="bg-BG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този момент работя като </a:t>
            </a:r>
            <a:r>
              <a:rPr lang="bg-BG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и детски учител</a:t>
            </a:r>
            <a:endParaRPr lang="bg-BG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 работодател: ДГ „Пролетна дъга</a:t>
            </a:r>
            <a:r>
              <a:rPr lang="bg-BG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с</a:t>
            </a:r>
            <a:r>
              <a:rPr lang="bg-BG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Маринка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50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3"/>
    </mc:Choice>
    <mc:Fallback xmlns="">
      <p:transition spd="slow" advTm="4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24361E9-CC3D-7345-5358-9F01C188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814" y="279064"/>
            <a:ext cx="9177169" cy="1325563"/>
          </a:xfrm>
        </p:spPr>
        <p:txBody>
          <a:bodyPr>
            <a:normAutofit/>
          </a:bodyPr>
          <a:lstStyle/>
          <a:p>
            <a:pPr algn="ctr"/>
            <a: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ПЕДАГОГИЧЕСКА ДЕЙНОСТ 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0F875F9-7A47-9B25-274D-E3D8FCEF8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210" y="1793352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учебния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обучение по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учебния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</a:t>
            </a:r>
          </a:p>
          <a:p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нови знания, умения, отношения и ценности у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оценяване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отчитане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постиженията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Опазване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живота и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здравето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комуникация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8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7"/>
    </mc:Choice>
    <mc:Fallback xmlns="">
      <p:transition spd="slow" advTm="10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FAE98C2-6F46-1F90-1EAD-EA21D6D68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38826" cy="1325563"/>
          </a:xfrm>
        </p:spPr>
        <p:txBody>
          <a:bodyPr>
            <a:normAutofit/>
          </a:bodyPr>
          <a:lstStyle/>
          <a:p>
            <a:pPr algn="ctr"/>
            <a: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ЛИЧНА И УЧИТЕЛСКА ФИЛОСОФИЯ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08E91C7-8B42-B57E-8CEA-F4BDE5781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22338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200" b="1" i="1" dirty="0">
                <a:solidFill>
                  <a:srgbClr val="7030A0"/>
                </a:solidFill>
              </a:rPr>
              <a:t>„Когато отделяме достатъчно време </a:t>
            </a:r>
            <a:r>
              <a:rPr lang="bg-BG" sz="3200" b="1" i="1" dirty="0" smtClean="0">
                <a:solidFill>
                  <a:srgbClr val="7030A0"/>
                </a:solidFill>
              </a:rPr>
              <a:t>за</a:t>
            </a:r>
          </a:p>
          <a:p>
            <a:pPr marL="0" indent="0">
              <a:buNone/>
            </a:pPr>
            <a:r>
              <a:rPr lang="bg-BG" sz="3200" b="1" i="1" dirty="0" smtClean="0">
                <a:solidFill>
                  <a:srgbClr val="7030A0"/>
                </a:solidFill>
              </a:rPr>
              <a:t> </a:t>
            </a:r>
            <a:r>
              <a:rPr lang="bg-BG" sz="3200" b="1" i="1" dirty="0">
                <a:solidFill>
                  <a:srgbClr val="7030A0"/>
                </a:solidFill>
              </a:rPr>
              <a:t>това, което обичаме в живота си</a:t>
            </a:r>
            <a:r>
              <a:rPr lang="bg-BG" sz="3200" b="1" i="1" dirty="0" smtClean="0">
                <a:solidFill>
                  <a:srgbClr val="7030A0"/>
                </a:solidFill>
              </a:rPr>
              <a:t>,</a:t>
            </a:r>
          </a:p>
          <a:p>
            <a:pPr marL="0" indent="0">
              <a:buNone/>
            </a:pPr>
            <a:r>
              <a:rPr lang="bg-BG" sz="3200" b="1" i="1" dirty="0" smtClean="0">
                <a:solidFill>
                  <a:srgbClr val="7030A0"/>
                </a:solidFill>
              </a:rPr>
              <a:t> </a:t>
            </a:r>
            <a:r>
              <a:rPr lang="bg-BG" sz="3200" b="1" i="1" dirty="0">
                <a:solidFill>
                  <a:srgbClr val="7030A0"/>
                </a:solidFill>
              </a:rPr>
              <a:t>получаваме вдъхновение за всичко останало….“</a:t>
            </a:r>
          </a:p>
          <a:p>
            <a:pPr marL="0" indent="0">
              <a:buNone/>
            </a:pPr>
            <a:endParaRPr lang="bg-BG" sz="32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bg-BG" sz="3200" b="1" i="1" dirty="0">
                <a:solidFill>
                  <a:srgbClr val="7030A0"/>
                </a:solidFill>
              </a:rPr>
              <a:t>                                                                 Стела Даскалова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20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4"/>
    </mc:Choice>
    <mc:Fallback xmlns="">
      <p:transition spd="slow" advTm="6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571A7BC-6F1D-0E42-A016-385655A2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ПРОФЕСИОНАЛНА КВАЛИФИКАЦИЯ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925C936-6248-08A8-0746-F90511B30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за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обучението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движението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пътищата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bg-BG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C53B9DD-1375-DAD2-8CDC-173FE2E896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81" y="2275843"/>
            <a:ext cx="3137896" cy="4437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365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2"/>
    </mc:Choice>
    <mc:Fallback xmlns="">
      <p:transition spd="slow" advTm="9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637</TotalTime>
  <Words>196</Words>
  <Application>Microsoft Office PowerPoint</Application>
  <PresentationFormat>Широк екран</PresentationFormat>
  <Paragraphs>33</Paragraphs>
  <Slides>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Тема на Office</vt:lpstr>
      <vt:lpstr>ПОРТФОЛИО НА МАРИАНА МИНЧЕВА -  УЧИТЕЛ</vt:lpstr>
      <vt:lpstr>„Децата са като пеперуди, носени от вятъра. Някои могат да се издигнат по – високо от другите, но всички те летят по най – добрия начин, на който са способни. Защо да ги сравняваме една с друга? Всяка една е различна. Всяка една е специална. Всяка една е прекрасна.“                                                  Мария Монтесори </vt:lpstr>
      <vt:lpstr>СЪДЪРЖАНИЕ:  1. Представяне 2. Образование     3. Педагогически стаж                    4.  Педагогическа дейност                                 5. Лична и учителска философия                                  6. Професионална квалификация                    </vt:lpstr>
      <vt:lpstr>1.ПРЕДСТАВЯНЕ  Име: Мариана Цонкова Минчева Дата на раждане: 19.07.1989 г. Адрес: гр. Бургас, ж.к. Меден Рудник e-mail : tsoneva.mariana@abv.bg   </vt:lpstr>
      <vt:lpstr>2. ОБРАЗОВАНИЕ:    </vt:lpstr>
      <vt:lpstr>3. ПЕДАГОГИЧЕСКИ СТАЖ</vt:lpstr>
      <vt:lpstr>4. ПЕДАГОГИЧЕСКА ДЕЙНОСТ </vt:lpstr>
      <vt:lpstr>5. ЛИЧНА И УЧИТЕЛСКА ФИЛОСОФИЯ</vt:lpstr>
      <vt:lpstr>6. ПРОФЕСИОНАЛНА КВАЛИФИКАЦИЯ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НА МАРИАНА МИНЧЕВА -  УЧИТЕЛ</dc:title>
  <dc:creator>nminc</dc:creator>
  <cp:lastModifiedBy>Lenovo</cp:lastModifiedBy>
  <cp:revision>7</cp:revision>
  <dcterms:created xsi:type="dcterms:W3CDTF">2022-10-02T11:19:51Z</dcterms:created>
  <dcterms:modified xsi:type="dcterms:W3CDTF">2023-01-26T07:16:09Z</dcterms:modified>
</cp:coreProperties>
</file>